
<file path=[Content_Types].xml><?xml version="1.0" encoding="utf-8"?>
<Types xmlns="http://schemas.openxmlformats.org/package/2006/content-types">
  <Default Extension="jpeg" ContentType="image/jpeg"/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1"/>
  </p:notesMasterIdLst>
  <p:sldIdLst>
    <p:sldId id="256" r:id="rId2"/>
    <p:sldId id="257" r:id="rId3"/>
    <p:sldId id="258" r:id="rId4"/>
    <p:sldId id="259" r:id="rId5"/>
    <p:sldId id="260" r:id="rId6"/>
    <p:sldId id="332" r:id="rId7"/>
    <p:sldId id="331" r:id="rId8"/>
    <p:sldId id="266" r:id="rId9"/>
    <p:sldId id="1458" r:id="rId10"/>
  </p:sldIdLst>
  <p:sldSz cx="12192000" cy="6858000"/>
  <p:notesSz cx="12192000" cy="6858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6F8F9"/>
    <a:srgbClr val="E08D42"/>
    <a:srgbClr val="03996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/>
    <p:restoredTop sz="94620"/>
  </p:normalViewPr>
  <p:slideViewPr>
    <p:cSldViewPr>
      <p:cViewPr varScale="1">
        <p:scale>
          <a:sx n="103" d="100"/>
          <a:sy n="103" d="100"/>
        </p:scale>
        <p:origin x="896" y="17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52832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6905625" y="0"/>
            <a:ext cx="52832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F0B81BD-CB20-4641-83CC-7A10387DA29A}" type="datetimeFigureOut">
              <a:rPr lang="en-US" smtClean="0"/>
              <a:t>5/7/24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52832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6905625" y="6513513"/>
            <a:ext cx="52832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8CAAD68-189A-B441-9960-C299375E6D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21673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5/7/24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1" i="0">
                <a:solidFill>
                  <a:schemeClr val="bg1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5/7/24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1" i="0">
                <a:solidFill>
                  <a:schemeClr val="bg1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5/7/24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1" i="0">
                <a:solidFill>
                  <a:schemeClr val="bg1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5/7/24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1086610"/>
            <a:ext cx="12191999" cy="5751576"/>
          </a:xfrm>
          <a:prstGeom prst="rect">
            <a:avLst/>
          </a:prstGeom>
        </p:spPr>
      </p:pic>
      <p:pic>
        <p:nvPicPr>
          <p:cNvPr id="17" name="bg object 1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0096500" y="0"/>
            <a:ext cx="2013144" cy="1062253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5/7/24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0" y="6095"/>
            <a:ext cx="10096499" cy="1112519"/>
          </a:xfrm>
          <a:prstGeom prst="rect">
            <a:avLst/>
          </a:prstGeom>
        </p:spPr>
      </p:pic>
      <p:pic>
        <p:nvPicPr>
          <p:cNvPr id="17" name="bg object 17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10096500" y="0"/>
            <a:ext cx="2013144" cy="1062253"/>
          </a:xfrm>
          <a:prstGeom prst="rect">
            <a:avLst/>
          </a:prstGeom>
        </p:spPr>
      </p:pic>
      <p:sp>
        <p:nvSpPr>
          <p:cNvPr id="18" name="bg object 18"/>
          <p:cNvSpPr/>
          <p:nvPr/>
        </p:nvSpPr>
        <p:spPr>
          <a:xfrm>
            <a:off x="0" y="6720840"/>
            <a:ext cx="12192000" cy="0"/>
          </a:xfrm>
          <a:custGeom>
            <a:avLst/>
            <a:gdLst/>
            <a:ahLst/>
            <a:cxnLst/>
            <a:rect l="l" t="t" r="r" b="b"/>
            <a:pathLst>
              <a:path w="12192000">
                <a:moveTo>
                  <a:pt x="0" y="0"/>
                </a:moveTo>
                <a:lnTo>
                  <a:pt x="12192000" y="0"/>
                </a:lnTo>
              </a:path>
            </a:pathLst>
          </a:custGeom>
          <a:ln w="76200">
            <a:solidFill>
              <a:srgbClr val="ED172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88442" y="302133"/>
            <a:ext cx="11615115" cy="5740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600" b="1" i="0">
                <a:solidFill>
                  <a:schemeClr val="bg1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2805810" y="1143380"/>
            <a:ext cx="6580378" cy="305689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5/7/24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13" Type="http://schemas.openxmlformats.org/officeDocument/2006/relationships/image" Target="../media/image22.png"/><Relationship Id="rId3" Type="http://schemas.openxmlformats.org/officeDocument/2006/relationships/image" Target="../media/image12.jpg"/><Relationship Id="rId7" Type="http://schemas.openxmlformats.org/officeDocument/2006/relationships/image" Target="../media/image16.png"/><Relationship Id="rId12" Type="http://schemas.openxmlformats.org/officeDocument/2006/relationships/image" Target="../media/image21.pn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11" Type="http://schemas.openxmlformats.org/officeDocument/2006/relationships/image" Target="../media/image20.jpg"/><Relationship Id="rId5" Type="http://schemas.openxmlformats.org/officeDocument/2006/relationships/image" Target="../media/image14.jpg"/><Relationship Id="rId10" Type="http://schemas.openxmlformats.org/officeDocument/2006/relationships/image" Target="../media/image19.png"/><Relationship Id="rId4" Type="http://schemas.openxmlformats.org/officeDocument/2006/relationships/image" Target="../media/image13.png"/><Relationship Id="rId9" Type="http://schemas.openxmlformats.org/officeDocument/2006/relationships/image" Target="../media/image18.png"/><Relationship Id="rId14" Type="http://schemas.openxmlformats.org/officeDocument/2006/relationships/image" Target="../media/image23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13" Type="http://schemas.openxmlformats.org/officeDocument/2006/relationships/image" Target="../media/image35.png"/><Relationship Id="rId18" Type="http://schemas.openxmlformats.org/officeDocument/2006/relationships/image" Target="../media/image40.png"/><Relationship Id="rId3" Type="http://schemas.openxmlformats.org/officeDocument/2006/relationships/image" Target="../media/image25.jpeg"/><Relationship Id="rId21" Type="http://schemas.openxmlformats.org/officeDocument/2006/relationships/image" Target="../media/image43.png"/><Relationship Id="rId7" Type="http://schemas.openxmlformats.org/officeDocument/2006/relationships/image" Target="../media/image29.png"/><Relationship Id="rId12" Type="http://schemas.openxmlformats.org/officeDocument/2006/relationships/image" Target="../media/image34.png"/><Relationship Id="rId17" Type="http://schemas.openxmlformats.org/officeDocument/2006/relationships/image" Target="../media/image39.png"/><Relationship Id="rId2" Type="http://schemas.openxmlformats.org/officeDocument/2006/relationships/image" Target="../media/image24.png"/><Relationship Id="rId16" Type="http://schemas.openxmlformats.org/officeDocument/2006/relationships/image" Target="../media/image38.png"/><Relationship Id="rId20" Type="http://schemas.openxmlformats.org/officeDocument/2006/relationships/image" Target="../media/image4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jpeg"/><Relationship Id="rId11" Type="http://schemas.openxmlformats.org/officeDocument/2006/relationships/image" Target="../media/image33.png"/><Relationship Id="rId5" Type="http://schemas.openxmlformats.org/officeDocument/2006/relationships/image" Target="../media/image27.jpeg"/><Relationship Id="rId15" Type="http://schemas.openxmlformats.org/officeDocument/2006/relationships/image" Target="../media/image37.png"/><Relationship Id="rId10" Type="http://schemas.openxmlformats.org/officeDocument/2006/relationships/image" Target="../media/image32.png"/><Relationship Id="rId19" Type="http://schemas.openxmlformats.org/officeDocument/2006/relationships/image" Target="../media/image41.png"/><Relationship Id="rId4" Type="http://schemas.openxmlformats.org/officeDocument/2006/relationships/image" Target="../media/image26.png"/><Relationship Id="rId9" Type="http://schemas.openxmlformats.org/officeDocument/2006/relationships/image" Target="../media/image31.png"/><Relationship Id="rId14" Type="http://schemas.openxmlformats.org/officeDocument/2006/relationships/image" Target="../media/image36.png"/><Relationship Id="rId22" Type="http://schemas.openxmlformats.org/officeDocument/2006/relationships/image" Target="../media/image44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13" Type="http://schemas.openxmlformats.org/officeDocument/2006/relationships/image" Target="../media/image56.png"/><Relationship Id="rId3" Type="http://schemas.openxmlformats.org/officeDocument/2006/relationships/image" Target="../media/image46.png"/><Relationship Id="rId7" Type="http://schemas.openxmlformats.org/officeDocument/2006/relationships/image" Target="../media/image50.png"/><Relationship Id="rId12" Type="http://schemas.openxmlformats.org/officeDocument/2006/relationships/image" Target="../media/image55.pn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9.png"/><Relationship Id="rId11" Type="http://schemas.openxmlformats.org/officeDocument/2006/relationships/image" Target="../media/image54.png"/><Relationship Id="rId5" Type="http://schemas.openxmlformats.org/officeDocument/2006/relationships/image" Target="../media/image48.png"/><Relationship Id="rId10" Type="http://schemas.openxmlformats.org/officeDocument/2006/relationships/image" Target="../media/image53.png"/><Relationship Id="rId4" Type="http://schemas.openxmlformats.org/officeDocument/2006/relationships/image" Target="../media/image47.jpeg"/><Relationship Id="rId9" Type="http://schemas.openxmlformats.org/officeDocument/2006/relationships/image" Target="../media/image52.png"/><Relationship Id="rId14" Type="http://schemas.openxmlformats.org/officeDocument/2006/relationships/image" Target="../media/image5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2.png"/><Relationship Id="rId5" Type="http://schemas.openxmlformats.org/officeDocument/2006/relationships/image" Target="../media/image61.png"/><Relationship Id="rId4" Type="http://schemas.openxmlformats.org/officeDocument/2006/relationships/image" Target="../media/image60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9.jpeg"/><Relationship Id="rId3" Type="http://schemas.openxmlformats.org/officeDocument/2006/relationships/image" Target="../media/image64.png"/><Relationship Id="rId7" Type="http://schemas.openxmlformats.org/officeDocument/2006/relationships/image" Target="../media/image68.jpe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7.jpeg"/><Relationship Id="rId5" Type="http://schemas.openxmlformats.org/officeDocument/2006/relationships/image" Target="../media/image66.png"/><Relationship Id="rId4" Type="http://schemas.openxmlformats.org/officeDocument/2006/relationships/image" Target="../media/image65.png"/><Relationship Id="rId9" Type="http://schemas.openxmlformats.org/officeDocument/2006/relationships/image" Target="../media/image7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608067" y="5200903"/>
            <a:ext cx="269176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25" dirty="0">
                <a:solidFill>
                  <a:srgbClr val="FFFFFF"/>
                </a:solidFill>
                <a:latin typeface="Verdana"/>
                <a:cs typeface="Verdana"/>
              </a:rPr>
              <a:t>Co</a:t>
            </a:r>
            <a:r>
              <a:rPr sz="2400" b="1" spc="-30" dirty="0">
                <a:solidFill>
                  <a:srgbClr val="FFFFFF"/>
                </a:solidFill>
                <a:latin typeface="Verdana"/>
                <a:cs typeface="Verdana"/>
              </a:rPr>
              <a:t>m</a:t>
            </a:r>
            <a:r>
              <a:rPr sz="2400" b="1" spc="-85" dirty="0">
                <a:solidFill>
                  <a:srgbClr val="FFFFFF"/>
                </a:solidFill>
                <a:latin typeface="Verdana"/>
                <a:cs typeface="Verdana"/>
              </a:rPr>
              <a:t>pany</a:t>
            </a:r>
            <a:r>
              <a:rPr sz="2400" b="1" spc="-15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400" b="1" spc="-100" dirty="0">
                <a:solidFill>
                  <a:srgbClr val="FFFFFF"/>
                </a:solidFill>
                <a:latin typeface="Verdana"/>
                <a:cs typeface="Verdana"/>
              </a:rPr>
              <a:t>P</a:t>
            </a:r>
            <a:r>
              <a:rPr sz="2400" b="1" spc="-75" dirty="0">
                <a:solidFill>
                  <a:srgbClr val="FFFFFF"/>
                </a:solidFill>
                <a:latin typeface="Verdana"/>
                <a:cs typeface="Verdana"/>
              </a:rPr>
              <a:t>r</a:t>
            </a:r>
            <a:r>
              <a:rPr sz="2400" b="1" spc="-100" dirty="0">
                <a:solidFill>
                  <a:srgbClr val="FFFFFF"/>
                </a:solidFill>
                <a:latin typeface="Verdana"/>
                <a:cs typeface="Verdana"/>
              </a:rPr>
              <a:t>of</a:t>
            </a:r>
            <a:r>
              <a:rPr sz="2400" b="1" spc="-75" dirty="0">
                <a:solidFill>
                  <a:srgbClr val="FFFFFF"/>
                </a:solidFill>
                <a:latin typeface="Verdana"/>
                <a:cs typeface="Verdana"/>
              </a:rPr>
              <a:t>i</a:t>
            </a:r>
            <a:r>
              <a:rPr sz="2400" b="1" spc="-90" dirty="0">
                <a:solidFill>
                  <a:srgbClr val="FFFFFF"/>
                </a:solidFill>
                <a:latin typeface="Verdana"/>
                <a:cs typeface="Verdana"/>
              </a:rPr>
              <a:t>le</a:t>
            </a:r>
            <a:endParaRPr sz="240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88442" y="302133"/>
            <a:ext cx="821372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210" dirty="0"/>
              <a:t>Icon</a:t>
            </a:r>
            <a:r>
              <a:rPr spc="-180" dirty="0"/>
              <a:t> </a:t>
            </a:r>
            <a:r>
              <a:rPr spc="-65" dirty="0"/>
              <a:t>Electromatic</a:t>
            </a:r>
            <a:r>
              <a:rPr spc="-165" dirty="0"/>
              <a:t> </a:t>
            </a:r>
            <a:r>
              <a:rPr spc="-95" dirty="0"/>
              <a:t>Private</a:t>
            </a:r>
            <a:r>
              <a:rPr spc="-180" dirty="0"/>
              <a:t> </a:t>
            </a:r>
            <a:r>
              <a:rPr spc="-70" dirty="0"/>
              <a:t>Limited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221691" y="1330832"/>
            <a:ext cx="11054715" cy="39985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b="1" spc="-20" dirty="0">
                <a:solidFill>
                  <a:srgbClr val="033E86"/>
                </a:solidFill>
                <a:latin typeface="Tahoma"/>
                <a:cs typeface="Tahoma"/>
              </a:rPr>
              <a:t>Icon</a:t>
            </a:r>
            <a:r>
              <a:rPr sz="2000" b="1" spc="-40" dirty="0">
                <a:solidFill>
                  <a:srgbClr val="033E86"/>
                </a:solidFill>
                <a:latin typeface="Tahoma"/>
                <a:cs typeface="Tahoma"/>
              </a:rPr>
              <a:t> </a:t>
            </a:r>
            <a:r>
              <a:rPr sz="2000" b="1" spc="50" dirty="0">
                <a:solidFill>
                  <a:srgbClr val="033E86"/>
                </a:solidFill>
                <a:latin typeface="Tahoma"/>
                <a:cs typeface="Tahoma"/>
              </a:rPr>
              <a:t>Electromatic</a:t>
            </a:r>
            <a:r>
              <a:rPr sz="2000" b="1" spc="-65" dirty="0">
                <a:solidFill>
                  <a:srgbClr val="033E86"/>
                </a:solidFill>
                <a:latin typeface="Tahoma"/>
                <a:cs typeface="Tahoma"/>
              </a:rPr>
              <a:t> </a:t>
            </a:r>
            <a:r>
              <a:rPr sz="2000" b="1" spc="-95" dirty="0">
                <a:solidFill>
                  <a:srgbClr val="033E86"/>
                </a:solidFill>
                <a:latin typeface="Tahoma"/>
                <a:cs typeface="Tahoma"/>
              </a:rPr>
              <a:t>-</a:t>
            </a:r>
            <a:r>
              <a:rPr sz="2000" b="1" spc="-35" dirty="0">
                <a:solidFill>
                  <a:srgbClr val="033E86"/>
                </a:solidFill>
                <a:latin typeface="Tahoma"/>
                <a:cs typeface="Tahoma"/>
              </a:rPr>
              <a:t> </a:t>
            </a:r>
            <a:r>
              <a:rPr sz="2000" b="1" spc="45" dirty="0">
                <a:solidFill>
                  <a:srgbClr val="033E86"/>
                </a:solidFill>
                <a:latin typeface="Tahoma"/>
                <a:cs typeface="Tahoma"/>
              </a:rPr>
              <a:t>Fulfilment</a:t>
            </a:r>
            <a:r>
              <a:rPr sz="2000" b="1" spc="-55" dirty="0">
                <a:solidFill>
                  <a:srgbClr val="033E86"/>
                </a:solidFill>
                <a:latin typeface="Tahoma"/>
                <a:cs typeface="Tahoma"/>
              </a:rPr>
              <a:t> </a:t>
            </a:r>
            <a:r>
              <a:rPr sz="2000" b="1" spc="30" dirty="0">
                <a:solidFill>
                  <a:srgbClr val="033E86"/>
                </a:solidFill>
                <a:latin typeface="Tahoma"/>
                <a:cs typeface="Tahoma"/>
              </a:rPr>
              <a:t>partners</a:t>
            </a:r>
            <a:r>
              <a:rPr sz="2000" b="1" spc="-45" dirty="0">
                <a:solidFill>
                  <a:srgbClr val="033E86"/>
                </a:solidFill>
                <a:latin typeface="Tahoma"/>
                <a:cs typeface="Tahoma"/>
              </a:rPr>
              <a:t> </a:t>
            </a:r>
            <a:r>
              <a:rPr sz="2000" b="1" dirty="0">
                <a:solidFill>
                  <a:srgbClr val="033E86"/>
                </a:solidFill>
                <a:latin typeface="Tahoma"/>
                <a:cs typeface="Tahoma"/>
              </a:rPr>
              <a:t>for</a:t>
            </a:r>
            <a:r>
              <a:rPr sz="2000" b="1" spc="-45" dirty="0">
                <a:solidFill>
                  <a:srgbClr val="033E86"/>
                </a:solidFill>
                <a:latin typeface="Tahoma"/>
                <a:cs typeface="Tahoma"/>
              </a:rPr>
              <a:t> </a:t>
            </a:r>
            <a:r>
              <a:rPr sz="2000" b="1" spc="30" dirty="0">
                <a:solidFill>
                  <a:srgbClr val="033E86"/>
                </a:solidFill>
                <a:latin typeface="Tahoma"/>
                <a:cs typeface="Tahoma"/>
              </a:rPr>
              <a:t>your</a:t>
            </a:r>
            <a:r>
              <a:rPr sz="2000" b="1" spc="-65" dirty="0">
                <a:solidFill>
                  <a:srgbClr val="033E86"/>
                </a:solidFill>
                <a:latin typeface="Tahoma"/>
                <a:cs typeface="Tahoma"/>
              </a:rPr>
              <a:t> </a:t>
            </a:r>
            <a:r>
              <a:rPr sz="2000" b="1" spc="40" dirty="0">
                <a:solidFill>
                  <a:srgbClr val="033E86"/>
                </a:solidFill>
                <a:latin typeface="Tahoma"/>
                <a:cs typeface="Tahoma"/>
              </a:rPr>
              <a:t>electronic</a:t>
            </a:r>
            <a:r>
              <a:rPr sz="2000" b="1" spc="-50" dirty="0">
                <a:solidFill>
                  <a:srgbClr val="033E86"/>
                </a:solidFill>
                <a:latin typeface="Tahoma"/>
                <a:cs typeface="Tahoma"/>
              </a:rPr>
              <a:t> </a:t>
            </a:r>
            <a:r>
              <a:rPr sz="2000" b="1" spc="50" dirty="0">
                <a:solidFill>
                  <a:srgbClr val="033E86"/>
                </a:solidFill>
                <a:latin typeface="Tahoma"/>
                <a:cs typeface="Tahoma"/>
              </a:rPr>
              <a:t>ambitions</a:t>
            </a:r>
            <a:endParaRPr sz="2000">
              <a:latin typeface="Tahoma"/>
              <a:cs typeface="Tahoma"/>
            </a:endParaRPr>
          </a:p>
          <a:p>
            <a:pPr marL="12700" marR="5080" algn="just">
              <a:lnSpc>
                <a:spcPct val="110000"/>
              </a:lnSpc>
              <a:spcBef>
                <a:spcPts val="1100"/>
              </a:spcBef>
            </a:pPr>
            <a:r>
              <a:rPr sz="1200" spc="5" dirty="0">
                <a:latin typeface="Verdana"/>
                <a:cs typeface="Verdana"/>
              </a:rPr>
              <a:t>Icon</a:t>
            </a:r>
            <a:r>
              <a:rPr sz="1200" spc="-30" dirty="0">
                <a:latin typeface="Verdana"/>
                <a:cs typeface="Verdana"/>
              </a:rPr>
              <a:t> </a:t>
            </a:r>
            <a:r>
              <a:rPr sz="1200" spc="25" dirty="0">
                <a:latin typeface="Verdana"/>
                <a:cs typeface="Verdana"/>
              </a:rPr>
              <a:t>Electromatic</a:t>
            </a:r>
            <a:r>
              <a:rPr sz="1200" spc="-25" dirty="0">
                <a:latin typeface="Verdana"/>
                <a:cs typeface="Verdana"/>
              </a:rPr>
              <a:t> </a:t>
            </a:r>
            <a:r>
              <a:rPr sz="1200" spc="20" dirty="0">
                <a:latin typeface="Verdana"/>
                <a:cs typeface="Verdana"/>
              </a:rPr>
              <a:t>was</a:t>
            </a:r>
            <a:r>
              <a:rPr sz="1200" spc="-25" dirty="0">
                <a:latin typeface="Verdana"/>
                <a:cs typeface="Verdana"/>
              </a:rPr>
              <a:t> </a:t>
            </a:r>
            <a:r>
              <a:rPr sz="1200" spc="10" dirty="0">
                <a:latin typeface="Verdana"/>
                <a:cs typeface="Verdana"/>
              </a:rPr>
              <a:t>started</a:t>
            </a:r>
            <a:r>
              <a:rPr sz="1200" spc="-35" dirty="0">
                <a:latin typeface="Verdana"/>
                <a:cs typeface="Verdana"/>
              </a:rPr>
              <a:t> </a:t>
            </a:r>
            <a:r>
              <a:rPr sz="1200" spc="30" dirty="0">
                <a:latin typeface="Verdana"/>
                <a:cs typeface="Verdana"/>
              </a:rPr>
              <a:t>in</a:t>
            </a:r>
            <a:r>
              <a:rPr sz="1200" spc="-30" dirty="0">
                <a:latin typeface="Verdana"/>
                <a:cs typeface="Verdana"/>
              </a:rPr>
              <a:t> </a:t>
            </a:r>
            <a:r>
              <a:rPr sz="1200" spc="-10" dirty="0">
                <a:latin typeface="Verdana"/>
                <a:cs typeface="Verdana"/>
              </a:rPr>
              <a:t>2009</a:t>
            </a:r>
            <a:r>
              <a:rPr sz="1200" spc="-35" dirty="0">
                <a:latin typeface="Verdana"/>
                <a:cs typeface="Verdana"/>
              </a:rPr>
              <a:t> </a:t>
            </a:r>
            <a:r>
              <a:rPr sz="1200" spc="30" dirty="0">
                <a:latin typeface="Verdana"/>
                <a:cs typeface="Verdana"/>
              </a:rPr>
              <a:t>in</a:t>
            </a:r>
            <a:r>
              <a:rPr sz="1200" spc="-30" dirty="0">
                <a:latin typeface="Verdana"/>
                <a:cs typeface="Verdana"/>
              </a:rPr>
              <a:t> </a:t>
            </a:r>
            <a:r>
              <a:rPr sz="1200" spc="15" dirty="0">
                <a:latin typeface="Verdana"/>
                <a:cs typeface="Verdana"/>
              </a:rPr>
              <a:t>Bengaluru,</a:t>
            </a:r>
            <a:r>
              <a:rPr sz="1200" spc="-25" dirty="0">
                <a:latin typeface="Verdana"/>
                <a:cs typeface="Verdana"/>
              </a:rPr>
              <a:t> </a:t>
            </a:r>
            <a:r>
              <a:rPr sz="1200" spc="-5" dirty="0">
                <a:latin typeface="Verdana"/>
                <a:cs typeface="Verdana"/>
              </a:rPr>
              <a:t>India</a:t>
            </a:r>
            <a:r>
              <a:rPr sz="1200" spc="-35" dirty="0">
                <a:latin typeface="Verdana"/>
                <a:cs typeface="Verdana"/>
              </a:rPr>
              <a:t> </a:t>
            </a:r>
            <a:r>
              <a:rPr sz="1200" spc="10" dirty="0">
                <a:latin typeface="Verdana"/>
                <a:cs typeface="Verdana"/>
              </a:rPr>
              <a:t>by</a:t>
            </a:r>
            <a:r>
              <a:rPr sz="1200" spc="-25" dirty="0">
                <a:latin typeface="Verdana"/>
                <a:cs typeface="Verdana"/>
              </a:rPr>
              <a:t> </a:t>
            </a:r>
            <a:r>
              <a:rPr sz="1200" spc="15" dirty="0">
                <a:latin typeface="Verdana"/>
                <a:cs typeface="Verdana"/>
              </a:rPr>
              <a:t>skilled</a:t>
            </a:r>
            <a:r>
              <a:rPr sz="1200" spc="-35" dirty="0">
                <a:latin typeface="Verdana"/>
                <a:cs typeface="Verdana"/>
              </a:rPr>
              <a:t> </a:t>
            </a:r>
            <a:r>
              <a:rPr sz="1200" spc="20" dirty="0">
                <a:latin typeface="Verdana"/>
                <a:cs typeface="Verdana"/>
              </a:rPr>
              <a:t>engineers</a:t>
            </a:r>
            <a:r>
              <a:rPr sz="1200" spc="-25" dirty="0">
                <a:latin typeface="Verdana"/>
                <a:cs typeface="Verdana"/>
              </a:rPr>
              <a:t> </a:t>
            </a:r>
            <a:r>
              <a:rPr sz="1200" spc="40" dirty="0">
                <a:latin typeface="Verdana"/>
                <a:cs typeface="Verdana"/>
              </a:rPr>
              <a:t>with</a:t>
            </a:r>
            <a:r>
              <a:rPr sz="1200" spc="-25" dirty="0">
                <a:latin typeface="Verdana"/>
                <a:cs typeface="Verdana"/>
              </a:rPr>
              <a:t> </a:t>
            </a:r>
            <a:r>
              <a:rPr sz="1200" spc="25" dirty="0">
                <a:latin typeface="Verdana"/>
                <a:cs typeface="Verdana"/>
              </a:rPr>
              <a:t>decades</a:t>
            </a:r>
            <a:r>
              <a:rPr sz="1200" spc="-30" dirty="0">
                <a:latin typeface="Verdana"/>
                <a:cs typeface="Verdana"/>
              </a:rPr>
              <a:t> </a:t>
            </a:r>
            <a:r>
              <a:rPr sz="1200" spc="15" dirty="0">
                <a:latin typeface="Verdana"/>
                <a:cs typeface="Verdana"/>
              </a:rPr>
              <a:t>of</a:t>
            </a:r>
            <a:r>
              <a:rPr sz="1200" spc="-35" dirty="0">
                <a:latin typeface="Verdana"/>
                <a:cs typeface="Verdana"/>
              </a:rPr>
              <a:t> </a:t>
            </a:r>
            <a:r>
              <a:rPr sz="1200" spc="15" dirty="0">
                <a:latin typeface="Verdana"/>
                <a:cs typeface="Verdana"/>
              </a:rPr>
              <a:t>experience</a:t>
            </a:r>
            <a:r>
              <a:rPr sz="1200" spc="-30" dirty="0">
                <a:latin typeface="Verdana"/>
                <a:cs typeface="Verdana"/>
              </a:rPr>
              <a:t> </a:t>
            </a:r>
            <a:r>
              <a:rPr sz="1200" spc="30" dirty="0">
                <a:latin typeface="Verdana"/>
                <a:cs typeface="Verdana"/>
              </a:rPr>
              <a:t>in</a:t>
            </a:r>
            <a:r>
              <a:rPr sz="1200" spc="-30" dirty="0">
                <a:latin typeface="Verdana"/>
                <a:cs typeface="Verdana"/>
              </a:rPr>
              <a:t> </a:t>
            </a:r>
            <a:r>
              <a:rPr sz="1200" spc="-20" dirty="0">
                <a:latin typeface="Verdana"/>
                <a:cs typeface="Verdana"/>
              </a:rPr>
              <a:t>RF,</a:t>
            </a:r>
            <a:r>
              <a:rPr sz="1200" spc="-25" dirty="0">
                <a:latin typeface="Verdana"/>
                <a:cs typeface="Verdana"/>
              </a:rPr>
              <a:t> </a:t>
            </a:r>
            <a:r>
              <a:rPr sz="1200" spc="10" dirty="0">
                <a:latin typeface="Verdana"/>
                <a:cs typeface="Verdana"/>
              </a:rPr>
              <a:t>Microwave,</a:t>
            </a:r>
            <a:r>
              <a:rPr sz="1200" spc="-20" dirty="0">
                <a:latin typeface="Verdana"/>
                <a:cs typeface="Verdana"/>
              </a:rPr>
              <a:t> </a:t>
            </a:r>
            <a:r>
              <a:rPr sz="1200" spc="25" dirty="0">
                <a:latin typeface="Verdana"/>
                <a:cs typeface="Verdana"/>
              </a:rPr>
              <a:t>Semiconductors </a:t>
            </a:r>
            <a:r>
              <a:rPr sz="1200" spc="-409" dirty="0">
                <a:latin typeface="Verdana"/>
                <a:cs typeface="Verdana"/>
              </a:rPr>
              <a:t> </a:t>
            </a:r>
            <a:r>
              <a:rPr sz="1200" spc="40" dirty="0">
                <a:latin typeface="Verdana"/>
                <a:cs typeface="Verdana"/>
              </a:rPr>
              <a:t>and </a:t>
            </a:r>
            <a:r>
              <a:rPr sz="1200" spc="-5" dirty="0">
                <a:latin typeface="Verdana"/>
                <a:cs typeface="Verdana"/>
              </a:rPr>
              <a:t>Service </a:t>
            </a:r>
            <a:r>
              <a:rPr sz="1200" dirty="0">
                <a:latin typeface="Verdana"/>
                <a:cs typeface="Verdana"/>
              </a:rPr>
              <a:t>Industries </a:t>
            </a:r>
            <a:r>
              <a:rPr sz="1200" spc="40" dirty="0">
                <a:latin typeface="Verdana"/>
                <a:cs typeface="Verdana"/>
              </a:rPr>
              <a:t>and </a:t>
            </a:r>
            <a:r>
              <a:rPr sz="1200" spc="30" dirty="0">
                <a:latin typeface="Verdana"/>
                <a:cs typeface="Verdana"/>
              </a:rPr>
              <a:t>expanded </a:t>
            </a:r>
            <a:r>
              <a:rPr sz="1200" spc="-15" dirty="0">
                <a:latin typeface="Verdana"/>
                <a:cs typeface="Verdana"/>
              </a:rPr>
              <a:t>as </a:t>
            </a:r>
            <a:r>
              <a:rPr sz="1200" dirty="0">
                <a:latin typeface="Verdana"/>
                <a:cs typeface="Verdana"/>
              </a:rPr>
              <a:t>Icon </a:t>
            </a:r>
            <a:r>
              <a:rPr sz="1200" spc="25" dirty="0">
                <a:latin typeface="Verdana"/>
                <a:cs typeface="Verdana"/>
              </a:rPr>
              <a:t>Electromatic </a:t>
            </a:r>
            <a:r>
              <a:rPr sz="1200" spc="15" dirty="0">
                <a:latin typeface="Verdana"/>
                <a:cs typeface="Verdana"/>
              </a:rPr>
              <a:t>Private </a:t>
            </a:r>
            <a:r>
              <a:rPr sz="1200" spc="35" dirty="0">
                <a:latin typeface="Verdana"/>
                <a:cs typeface="Verdana"/>
              </a:rPr>
              <a:t>Limited </a:t>
            </a:r>
            <a:r>
              <a:rPr sz="1200" spc="30" dirty="0">
                <a:latin typeface="Verdana"/>
                <a:cs typeface="Verdana"/>
              </a:rPr>
              <a:t>in </a:t>
            </a:r>
            <a:r>
              <a:rPr sz="1200" spc="-50" dirty="0">
                <a:latin typeface="Verdana"/>
                <a:cs typeface="Verdana"/>
              </a:rPr>
              <a:t>2020, </a:t>
            </a:r>
            <a:r>
              <a:rPr sz="1200" spc="25" dirty="0">
                <a:latin typeface="Verdana"/>
                <a:cs typeface="Verdana"/>
              </a:rPr>
              <a:t>extended </a:t>
            </a:r>
            <a:r>
              <a:rPr sz="1200" spc="15" dirty="0">
                <a:latin typeface="Verdana"/>
                <a:cs typeface="Verdana"/>
              </a:rPr>
              <a:t>their </a:t>
            </a:r>
            <a:r>
              <a:rPr sz="1200" spc="20" dirty="0">
                <a:latin typeface="Verdana"/>
                <a:cs typeface="Verdana"/>
              </a:rPr>
              <a:t>presence </a:t>
            </a:r>
            <a:r>
              <a:rPr sz="1200" spc="25" dirty="0">
                <a:latin typeface="Verdana"/>
                <a:cs typeface="Verdana"/>
              </a:rPr>
              <a:t>to </a:t>
            </a:r>
            <a:r>
              <a:rPr sz="1200" spc="20" dirty="0">
                <a:latin typeface="Verdana"/>
                <a:cs typeface="Verdana"/>
              </a:rPr>
              <a:t>other </a:t>
            </a:r>
            <a:r>
              <a:rPr sz="1200" spc="10" dirty="0">
                <a:latin typeface="Verdana"/>
                <a:cs typeface="Verdana"/>
              </a:rPr>
              <a:t>cities </a:t>
            </a:r>
            <a:r>
              <a:rPr sz="1200" spc="30" dirty="0">
                <a:latin typeface="Verdana"/>
                <a:cs typeface="Verdana"/>
              </a:rPr>
              <a:t>in </a:t>
            </a:r>
            <a:r>
              <a:rPr sz="1200" spc="-30" dirty="0">
                <a:latin typeface="Verdana"/>
                <a:cs typeface="Verdana"/>
              </a:rPr>
              <a:t>India, </a:t>
            </a:r>
            <a:r>
              <a:rPr sz="1200" spc="-50" dirty="0">
                <a:latin typeface="Verdana"/>
                <a:cs typeface="Verdana"/>
              </a:rPr>
              <a:t>Israel, </a:t>
            </a:r>
            <a:r>
              <a:rPr sz="1200" spc="-45" dirty="0">
                <a:latin typeface="Verdana"/>
                <a:cs typeface="Verdana"/>
              </a:rPr>
              <a:t> </a:t>
            </a:r>
            <a:r>
              <a:rPr sz="1200" spc="-5" dirty="0">
                <a:latin typeface="Verdana"/>
                <a:cs typeface="Verdana"/>
              </a:rPr>
              <a:t>Singapore, </a:t>
            </a:r>
            <a:r>
              <a:rPr sz="1200" spc="40" dirty="0">
                <a:latin typeface="Verdana"/>
                <a:cs typeface="Verdana"/>
              </a:rPr>
              <a:t>and </a:t>
            </a:r>
            <a:r>
              <a:rPr sz="1200" spc="-35" dirty="0">
                <a:latin typeface="Verdana"/>
                <a:cs typeface="Verdana"/>
              </a:rPr>
              <a:t>USA. </a:t>
            </a:r>
            <a:r>
              <a:rPr sz="1200" spc="60" dirty="0">
                <a:latin typeface="Verdana"/>
                <a:cs typeface="Verdana"/>
              </a:rPr>
              <a:t>With </a:t>
            </a:r>
            <a:r>
              <a:rPr sz="1200" spc="20" dirty="0">
                <a:latin typeface="Verdana"/>
                <a:cs typeface="Verdana"/>
              </a:rPr>
              <a:t>our </a:t>
            </a:r>
            <a:r>
              <a:rPr sz="1200" spc="5" dirty="0">
                <a:latin typeface="Verdana"/>
                <a:cs typeface="Verdana"/>
              </a:rPr>
              <a:t>expertise </a:t>
            </a:r>
            <a:r>
              <a:rPr sz="1200" spc="40" dirty="0">
                <a:latin typeface="Verdana"/>
                <a:cs typeface="Verdana"/>
              </a:rPr>
              <a:t>and </a:t>
            </a:r>
            <a:r>
              <a:rPr sz="1200" spc="30" dirty="0">
                <a:latin typeface="Verdana"/>
                <a:cs typeface="Verdana"/>
              </a:rPr>
              <a:t>understanding </a:t>
            </a:r>
            <a:r>
              <a:rPr sz="1200" spc="20" dirty="0">
                <a:latin typeface="Verdana"/>
                <a:cs typeface="Verdana"/>
              </a:rPr>
              <a:t>of </a:t>
            </a:r>
            <a:r>
              <a:rPr sz="1200" spc="30" dirty="0">
                <a:latin typeface="Verdana"/>
                <a:cs typeface="Verdana"/>
              </a:rPr>
              <a:t>the </a:t>
            </a:r>
            <a:r>
              <a:rPr sz="1200" spc="15" dirty="0">
                <a:latin typeface="Verdana"/>
                <a:cs typeface="Verdana"/>
              </a:rPr>
              <a:t>ecosystems </a:t>
            </a:r>
            <a:r>
              <a:rPr sz="1200" spc="30" dirty="0">
                <a:latin typeface="Verdana"/>
                <a:cs typeface="Verdana"/>
              </a:rPr>
              <a:t>in </a:t>
            </a:r>
            <a:r>
              <a:rPr sz="1200" spc="25" dirty="0">
                <a:latin typeface="Verdana"/>
                <a:cs typeface="Verdana"/>
              </a:rPr>
              <a:t>Electronic </a:t>
            </a:r>
            <a:r>
              <a:rPr sz="1200" spc="-5" dirty="0">
                <a:latin typeface="Verdana"/>
                <a:cs typeface="Verdana"/>
              </a:rPr>
              <a:t>Research, </a:t>
            </a:r>
            <a:r>
              <a:rPr sz="1200" spc="30" dirty="0">
                <a:latin typeface="Verdana"/>
                <a:cs typeface="Verdana"/>
              </a:rPr>
              <a:t>Development </a:t>
            </a:r>
            <a:r>
              <a:rPr sz="1200" spc="40" dirty="0">
                <a:latin typeface="Verdana"/>
                <a:cs typeface="Verdana"/>
              </a:rPr>
              <a:t>and </a:t>
            </a:r>
            <a:r>
              <a:rPr sz="1200" spc="35" dirty="0">
                <a:latin typeface="Verdana"/>
                <a:cs typeface="Verdana"/>
              </a:rPr>
              <a:t>Manufacturing </a:t>
            </a:r>
            <a:r>
              <a:rPr sz="1200" spc="30" dirty="0">
                <a:latin typeface="Verdana"/>
                <a:cs typeface="Verdana"/>
              </a:rPr>
              <a:t>in </a:t>
            </a:r>
            <a:r>
              <a:rPr sz="1200" spc="35" dirty="0">
                <a:latin typeface="Verdana"/>
                <a:cs typeface="Verdana"/>
              </a:rPr>
              <a:t> </a:t>
            </a:r>
            <a:r>
              <a:rPr sz="1200" spc="20" dirty="0">
                <a:latin typeface="Verdana"/>
                <a:cs typeface="Verdana"/>
              </a:rPr>
              <a:t>Aerospace</a:t>
            </a:r>
            <a:r>
              <a:rPr sz="1200" spc="-70" dirty="0">
                <a:latin typeface="Verdana"/>
                <a:cs typeface="Verdana"/>
              </a:rPr>
              <a:t> </a:t>
            </a:r>
            <a:r>
              <a:rPr sz="1200" spc="-50" dirty="0">
                <a:latin typeface="Verdana"/>
                <a:cs typeface="Verdana"/>
              </a:rPr>
              <a:t>&amp;</a:t>
            </a:r>
            <a:r>
              <a:rPr sz="1200" spc="-60" dirty="0">
                <a:latin typeface="Verdana"/>
                <a:cs typeface="Verdana"/>
              </a:rPr>
              <a:t> </a:t>
            </a:r>
            <a:r>
              <a:rPr sz="1200" spc="5" dirty="0">
                <a:latin typeface="Verdana"/>
                <a:cs typeface="Verdana"/>
              </a:rPr>
              <a:t>Defence,</a:t>
            </a:r>
            <a:r>
              <a:rPr sz="1200" spc="-65" dirty="0">
                <a:latin typeface="Verdana"/>
                <a:cs typeface="Verdana"/>
              </a:rPr>
              <a:t> </a:t>
            </a:r>
            <a:r>
              <a:rPr sz="1200" spc="35" dirty="0">
                <a:latin typeface="Verdana"/>
                <a:cs typeface="Verdana"/>
              </a:rPr>
              <a:t>Hi</a:t>
            </a:r>
            <a:r>
              <a:rPr sz="1200" spc="-55" dirty="0">
                <a:latin typeface="Verdana"/>
                <a:cs typeface="Verdana"/>
              </a:rPr>
              <a:t> </a:t>
            </a:r>
            <a:r>
              <a:rPr sz="1200" spc="20" dirty="0">
                <a:latin typeface="Verdana"/>
                <a:cs typeface="Verdana"/>
              </a:rPr>
              <a:t>Rel</a:t>
            </a:r>
            <a:r>
              <a:rPr sz="1200" spc="-55" dirty="0">
                <a:latin typeface="Verdana"/>
                <a:cs typeface="Verdana"/>
              </a:rPr>
              <a:t> </a:t>
            </a:r>
            <a:r>
              <a:rPr sz="1200" spc="-20" dirty="0">
                <a:latin typeface="Verdana"/>
                <a:cs typeface="Verdana"/>
              </a:rPr>
              <a:t>Space,</a:t>
            </a:r>
            <a:r>
              <a:rPr sz="1200" spc="-50" dirty="0">
                <a:latin typeface="Verdana"/>
                <a:cs typeface="Verdana"/>
              </a:rPr>
              <a:t> </a:t>
            </a:r>
            <a:r>
              <a:rPr sz="1200" spc="-85" dirty="0">
                <a:latin typeface="Verdana"/>
                <a:cs typeface="Verdana"/>
              </a:rPr>
              <a:t>5G,</a:t>
            </a:r>
            <a:r>
              <a:rPr sz="1200" spc="-50" dirty="0">
                <a:latin typeface="Verdana"/>
                <a:cs typeface="Verdana"/>
              </a:rPr>
              <a:t> </a:t>
            </a:r>
            <a:r>
              <a:rPr sz="1200" dirty="0">
                <a:latin typeface="Verdana"/>
                <a:cs typeface="Verdana"/>
              </a:rPr>
              <a:t>SATCOM,</a:t>
            </a:r>
            <a:r>
              <a:rPr sz="1200" spc="-55" dirty="0">
                <a:latin typeface="Verdana"/>
                <a:cs typeface="Verdana"/>
              </a:rPr>
              <a:t> </a:t>
            </a:r>
            <a:r>
              <a:rPr sz="1200" spc="40" dirty="0">
                <a:latin typeface="Verdana"/>
                <a:cs typeface="Verdana"/>
              </a:rPr>
              <a:t>Homeland</a:t>
            </a:r>
            <a:r>
              <a:rPr sz="1200" spc="-65" dirty="0">
                <a:latin typeface="Verdana"/>
                <a:cs typeface="Verdana"/>
              </a:rPr>
              <a:t> </a:t>
            </a:r>
            <a:r>
              <a:rPr sz="1200" dirty="0">
                <a:latin typeface="Verdana"/>
                <a:cs typeface="Verdana"/>
              </a:rPr>
              <a:t>Security</a:t>
            </a:r>
            <a:r>
              <a:rPr sz="1200" spc="-65" dirty="0">
                <a:latin typeface="Verdana"/>
                <a:cs typeface="Verdana"/>
              </a:rPr>
              <a:t> </a:t>
            </a:r>
            <a:r>
              <a:rPr sz="1200" spc="40" dirty="0">
                <a:latin typeface="Verdana"/>
                <a:cs typeface="Verdana"/>
              </a:rPr>
              <a:t>and</a:t>
            </a:r>
            <a:r>
              <a:rPr sz="1200" spc="-70" dirty="0">
                <a:latin typeface="Verdana"/>
                <a:cs typeface="Verdana"/>
              </a:rPr>
              <a:t> </a:t>
            </a:r>
            <a:r>
              <a:rPr sz="1200" dirty="0">
                <a:latin typeface="Verdana"/>
                <a:cs typeface="Verdana"/>
              </a:rPr>
              <a:t>Smart</a:t>
            </a:r>
            <a:r>
              <a:rPr sz="1200" spc="-70" dirty="0">
                <a:latin typeface="Verdana"/>
                <a:cs typeface="Verdana"/>
              </a:rPr>
              <a:t> </a:t>
            </a:r>
            <a:r>
              <a:rPr sz="1200" spc="5" dirty="0">
                <a:latin typeface="Verdana"/>
                <a:cs typeface="Verdana"/>
              </a:rPr>
              <a:t>City</a:t>
            </a:r>
            <a:r>
              <a:rPr sz="1200" spc="-60" dirty="0">
                <a:latin typeface="Verdana"/>
                <a:cs typeface="Verdana"/>
              </a:rPr>
              <a:t> </a:t>
            </a:r>
            <a:r>
              <a:rPr sz="1200" spc="-5" dirty="0">
                <a:latin typeface="Verdana"/>
                <a:cs typeface="Verdana"/>
              </a:rPr>
              <a:t>industries,</a:t>
            </a:r>
            <a:r>
              <a:rPr sz="1200" spc="-55" dirty="0">
                <a:latin typeface="Verdana"/>
                <a:cs typeface="Verdana"/>
              </a:rPr>
              <a:t> </a:t>
            </a:r>
            <a:r>
              <a:rPr sz="1200" spc="40" dirty="0">
                <a:latin typeface="Verdana"/>
                <a:cs typeface="Verdana"/>
              </a:rPr>
              <a:t>be</a:t>
            </a:r>
            <a:r>
              <a:rPr sz="1200" spc="-70" dirty="0">
                <a:latin typeface="Verdana"/>
                <a:cs typeface="Verdana"/>
              </a:rPr>
              <a:t> </a:t>
            </a:r>
            <a:r>
              <a:rPr sz="1200" spc="15" dirty="0">
                <a:latin typeface="Verdana"/>
                <a:cs typeface="Verdana"/>
              </a:rPr>
              <a:t>it</a:t>
            </a:r>
            <a:r>
              <a:rPr sz="1200" spc="-70" dirty="0">
                <a:latin typeface="Verdana"/>
                <a:cs typeface="Verdana"/>
              </a:rPr>
              <a:t> </a:t>
            </a:r>
            <a:r>
              <a:rPr sz="1200" spc="30" dirty="0">
                <a:latin typeface="Verdana"/>
                <a:cs typeface="Verdana"/>
              </a:rPr>
              <a:t>in</a:t>
            </a:r>
            <a:r>
              <a:rPr sz="1200" spc="-70" dirty="0">
                <a:latin typeface="Verdana"/>
                <a:cs typeface="Verdana"/>
              </a:rPr>
              <a:t> </a:t>
            </a:r>
            <a:r>
              <a:rPr sz="1200" spc="40" dirty="0">
                <a:latin typeface="Verdana"/>
                <a:cs typeface="Verdana"/>
              </a:rPr>
              <a:t>public</a:t>
            </a:r>
            <a:r>
              <a:rPr sz="1200" spc="-50" dirty="0">
                <a:latin typeface="Verdana"/>
                <a:cs typeface="Verdana"/>
              </a:rPr>
              <a:t> </a:t>
            </a:r>
            <a:r>
              <a:rPr sz="1200" spc="5" dirty="0">
                <a:latin typeface="Verdana"/>
                <a:cs typeface="Verdana"/>
              </a:rPr>
              <a:t>or</a:t>
            </a:r>
            <a:r>
              <a:rPr sz="1200" spc="-65" dirty="0">
                <a:latin typeface="Verdana"/>
                <a:cs typeface="Verdana"/>
              </a:rPr>
              <a:t> </a:t>
            </a:r>
            <a:r>
              <a:rPr sz="1200" spc="5" dirty="0">
                <a:latin typeface="Verdana"/>
                <a:cs typeface="Verdana"/>
              </a:rPr>
              <a:t>private</a:t>
            </a:r>
            <a:r>
              <a:rPr sz="1200" spc="-70" dirty="0">
                <a:latin typeface="Verdana"/>
                <a:cs typeface="Verdana"/>
              </a:rPr>
              <a:t> </a:t>
            </a:r>
            <a:r>
              <a:rPr sz="1200" spc="-15" dirty="0">
                <a:latin typeface="Verdana"/>
                <a:cs typeface="Verdana"/>
              </a:rPr>
              <a:t>sector,</a:t>
            </a:r>
            <a:r>
              <a:rPr sz="1200" spc="-60" dirty="0">
                <a:latin typeface="Verdana"/>
                <a:cs typeface="Verdana"/>
              </a:rPr>
              <a:t> </a:t>
            </a:r>
            <a:r>
              <a:rPr sz="1200" spc="40" dirty="0">
                <a:latin typeface="Verdana"/>
                <a:cs typeface="Verdana"/>
              </a:rPr>
              <a:t>and</a:t>
            </a:r>
            <a:r>
              <a:rPr sz="1200" spc="-70" dirty="0">
                <a:latin typeface="Verdana"/>
                <a:cs typeface="Verdana"/>
              </a:rPr>
              <a:t> </a:t>
            </a:r>
            <a:r>
              <a:rPr sz="1200" spc="45" dirty="0">
                <a:latin typeface="Verdana"/>
                <a:cs typeface="Verdana"/>
              </a:rPr>
              <a:t>with</a:t>
            </a:r>
            <a:r>
              <a:rPr sz="1200" spc="-70" dirty="0">
                <a:latin typeface="Verdana"/>
                <a:cs typeface="Verdana"/>
              </a:rPr>
              <a:t> </a:t>
            </a:r>
            <a:r>
              <a:rPr sz="1200" spc="-15" dirty="0">
                <a:latin typeface="Verdana"/>
                <a:cs typeface="Verdana"/>
              </a:rPr>
              <a:t>years </a:t>
            </a:r>
            <a:r>
              <a:rPr sz="1200" spc="-409" dirty="0">
                <a:latin typeface="Verdana"/>
                <a:cs typeface="Verdana"/>
              </a:rPr>
              <a:t> </a:t>
            </a:r>
            <a:r>
              <a:rPr sz="1200" spc="20" dirty="0">
                <a:latin typeface="Verdana"/>
                <a:cs typeface="Verdana"/>
              </a:rPr>
              <a:t>of</a:t>
            </a:r>
            <a:r>
              <a:rPr sz="1200" spc="-65" dirty="0">
                <a:latin typeface="Verdana"/>
                <a:cs typeface="Verdana"/>
              </a:rPr>
              <a:t> </a:t>
            </a:r>
            <a:r>
              <a:rPr sz="1200" spc="20" dirty="0">
                <a:latin typeface="Verdana"/>
                <a:cs typeface="Verdana"/>
              </a:rPr>
              <a:t>strong</a:t>
            </a:r>
            <a:r>
              <a:rPr sz="1200" spc="-55" dirty="0">
                <a:latin typeface="Verdana"/>
                <a:cs typeface="Verdana"/>
              </a:rPr>
              <a:t> </a:t>
            </a:r>
            <a:r>
              <a:rPr sz="1200" spc="15" dirty="0">
                <a:latin typeface="Verdana"/>
                <a:cs typeface="Verdana"/>
              </a:rPr>
              <a:t>collaborations</a:t>
            </a:r>
            <a:r>
              <a:rPr sz="1200" spc="-55" dirty="0">
                <a:latin typeface="Verdana"/>
                <a:cs typeface="Verdana"/>
              </a:rPr>
              <a:t> </a:t>
            </a:r>
            <a:r>
              <a:rPr sz="1200" spc="45" dirty="0">
                <a:latin typeface="Verdana"/>
                <a:cs typeface="Verdana"/>
              </a:rPr>
              <a:t>with</a:t>
            </a:r>
            <a:r>
              <a:rPr sz="1200" spc="-70" dirty="0">
                <a:latin typeface="Verdana"/>
                <a:cs typeface="Verdana"/>
              </a:rPr>
              <a:t> </a:t>
            </a:r>
            <a:r>
              <a:rPr sz="1200" spc="25" dirty="0">
                <a:latin typeface="Verdana"/>
                <a:cs typeface="Verdana"/>
              </a:rPr>
              <a:t>manufactures</a:t>
            </a:r>
            <a:r>
              <a:rPr sz="1200" spc="-60" dirty="0">
                <a:latin typeface="Verdana"/>
                <a:cs typeface="Verdana"/>
              </a:rPr>
              <a:t> </a:t>
            </a:r>
            <a:r>
              <a:rPr sz="1200" spc="15" dirty="0">
                <a:latin typeface="Verdana"/>
                <a:cs typeface="Verdana"/>
              </a:rPr>
              <a:t>worldwide,</a:t>
            </a:r>
            <a:r>
              <a:rPr sz="1200" spc="-50" dirty="0">
                <a:latin typeface="Verdana"/>
                <a:cs typeface="Verdana"/>
              </a:rPr>
              <a:t> </a:t>
            </a:r>
            <a:r>
              <a:rPr sz="1200" spc="55" dirty="0">
                <a:latin typeface="Verdana"/>
                <a:cs typeface="Verdana"/>
              </a:rPr>
              <a:t>we</a:t>
            </a:r>
            <a:r>
              <a:rPr sz="1200" spc="-75" dirty="0">
                <a:latin typeface="Verdana"/>
                <a:cs typeface="Verdana"/>
              </a:rPr>
              <a:t> </a:t>
            </a:r>
            <a:r>
              <a:rPr sz="1200" spc="40" dirty="0">
                <a:latin typeface="Verdana"/>
                <a:cs typeface="Verdana"/>
              </a:rPr>
              <a:t>engage</a:t>
            </a:r>
            <a:r>
              <a:rPr sz="1200" spc="-55" dirty="0">
                <a:latin typeface="Verdana"/>
                <a:cs typeface="Verdana"/>
              </a:rPr>
              <a:t> </a:t>
            </a:r>
            <a:r>
              <a:rPr sz="1200" spc="30" dirty="0">
                <a:latin typeface="Verdana"/>
                <a:cs typeface="Verdana"/>
              </a:rPr>
              <a:t>not</a:t>
            </a:r>
            <a:r>
              <a:rPr sz="1200" spc="-65" dirty="0">
                <a:latin typeface="Verdana"/>
                <a:cs typeface="Verdana"/>
              </a:rPr>
              <a:t> </a:t>
            </a:r>
            <a:r>
              <a:rPr sz="1200" spc="10" dirty="0">
                <a:latin typeface="Verdana"/>
                <a:cs typeface="Verdana"/>
              </a:rPr>
              <a:t>only</a:t>
            </a:r>
            <a:r>
              <a:rPr sz="1200" spc="-50" dirty="0">
                <a:latin typeface="Verdana"/>
                <a:cs typeface="Verdana"/>
              </a:rPr>
              <a:t> </a:t>
            </a:r>
            <a:r>
              <a:rPr sz="1200" spc="30" dirty="0">
                <a:latin typeface="Verdana"/>
                <a:cs typeface="Verdana"/>
              </a:rPr>
              <a:t>in</a:t>
            </a:r>
            <a:r>
              <a:rPr sz="1200" spc="-75" dirty="0">
                <a:latin typeface="Verdana"/>
                <a:cs typeface="Verdana"/>
              </a:rPr>
              <a:t> </a:t>
            </a:r>
            <a:r>
              <a:rPr sz="1200" spc="30" dirty="0">
                <a:latin typeface="Verdana"/>
                <a:cs typeface="Verdana"/>
              </a:rPr>
              <a:t>supplying</a:t>
            </a:r>
            <a:r>
              <a:rPr sz="1200" spc="-50" dirty="0">
                <a:latin typeface="Verdana"/>
                <a:cs typeface="Verdana"/>
              </a:rPr>
              <a:t> </a:t>
            </a:r>
            <a:r>
              <a:rPr sz="1200" spc="30" dirty="0">
                <a:latin typeface="Verdana"/>
                <a:cs typeface="Verdana"/>
              </a:rPr>
              <a:t>the</a:t>
            </a:r>
            <a:r>
              <a:rPr sz="1200" spc="-65" dirty="0">
                <a:latin typeface="Verdana"/>
                <a:cs typeface="Verdana"/>
              </a:rPr>
              <a:t> </a:t>
            </a:r>
            <a:r>
              <a:rPr sz="1200" spc="30" dirty="0">
                <a:latin typeface="Verdana"/>
                <a:cs typeface="Verdana"/>
              </a:rPr>
              <a:t>most</a:t>
            </a:r>
            <a:r>
              <a:rPr sz="1200" spc="-70" dirty="0">
                <a:latin typeface="Verdana"/>
                <a:cs typeface="Verdana"/>
              </a:rPr>
              <a:t> </a:t>
            </a:r>
            <a:r>
              <a:rPr sz="1200" spc="25" dirty="0">
                <a:latin typeface="Verdana"/>
                <a:cs typeface="Verdana"/>
              </a:rPr>
              <a:t>advanced</a:t>
            </a:r>
            <a:r>
              <a:rPr sz="1200" spc="-60" dirty="0">
                <a:latin typeface="Verdana"/>
                <a:cs typeface="Verdana"/>
              </a:rPr>
              <a:t> </a:t>
            </a:r>
            <a:r>
              <a:rPr sz="1200" spc="35" dirty="0">
                <a:latin typeface="Verdana"/>
                <a:cs typeface="Verdana"/>
              </a:rPr>
              <a:t>components</a:t>
            </a:r>
            <a:r>
              <a:rPr sz="1200" spc="-50" dirty="0">
                <a:latin typeface="Verdana"/>
                <a:cs typeface="Verdana"/>
              </a:rPr>
              <a:t> </a:t>
            </a:r>
            <a:r>
              <a:rPr sz="1200" spc="25" dirty="0">
                <a:latin typeface="Verdana"/>
                <a:cs typeface="Verdana"/>
              </a:rPr>
              <a:t>from</a:t>
            </a:r>
            <a:r>
              <a:rPr sz="1200" spc="-65" dirty="0">
                <a:latin typeface="Verdana"/>
                <a:cs typeface="Verdana"/>
              </a:rPr>
              <a:t> </a:t>
            </a:r>
            <a:r>
              <a:rPr sz="1200" spc="30" dirty="0">
                <a:latin typeface="Verdana"/>
                <a:cs typeface="Verdana"/>
              </a:rPr>
              <a:t>global</a:t>
            </a:r>
            <a:r>
              <a:rPr sz="1200" spc="-50" dirty="0">
                <a:latin typeface="Verdana"/>
                <a:cs typeface="Verdana"/>
              </a:rPr>
              <a:t> </a:t>
            </a:r>
            <a:r>
              <a:rPr sz="1200" spc="-15" dirty="0">
                <a:latin typeface="Verdana"/>
                <a:cs typeface="Verdana"/>
              </a:rPr>
              <a:t>leaders, </a:t>
            </a:r>
            <a:r>
              <a:rPr sz="1200" spc="-409" dirty="0">
                <a:latin typeface="Verdana"/>
                <a:cs typeface="Verdana"/>
              </a:rPr>
              <a:t> </a:t>
            </a:r>
            <a:r>
              <a:rPr sz="1200" spc="45" dirty="0">
                <a:latin typeface="Verdana"/>
                <a:cs typeface="Verdana"/>
              </a:rPr>
              <a:t>but</a:t>
            </a:r>
            <a:r>
              <a:rPr sz="1200" spc="-105" dirty="0">
                <a:latin typeface="Verdana"/>
                <a:cs typeface="Verdana"/>
              </a:rPr>
              <a:t> </a:t>
            </a:r>
            <a:r>
              <a:rPr sz="1200" dirty="0">
                <a:latin typeface="Verdana"/>
                <a:cs typeface="Verdana"/>
              </a:rPr>
              <a:t>also</a:t>
            </a:r>
            <a:r>
              <a:rPr sz="1200" spc="-105" dirty="0">
                <a:latin typeface="Verdana"/>
                <a:cs typeface="Verdana"/>
              </a:rPr>
              <a:t> </a:t>
            </a:r>
            <a:r>
              <a:rPr sz="1200" spc="30" dirty="0">
                <a:latin typeface="Verdana"/>
                <a:cs typeface="Verdana"/>
              </a:rPr>
              <a:t>in</a:t>
            </a:r>
            <a:r>
              <a:rPr sz="1200" spc="-95" dirty="0">
                <a:latin typeface="Verdana"/>
                <a:cs typeface="Verdana"/>
              </a:rPr>
              <a:t> </a:t>
            </a:r>
            <a:r>
              <a:rPr sz="1200" spc="25" dirty="0">
                <a:latin typeface="Verdana"/>
                <a:cs typeface="Verdana"/>
              </a:rPr>
              <a:t>providing</a:t>
            </a:r>
            <a:r>
              <a:rPr sz="1200" spc="-110" dirty="0">
                <a:latin typeface="Verdana"/>
                <a:cs typeface="Verdana"/>
              </a:rPr>
              <a:t> </a:t>
            </a:r>
            <a:r>
              <a:rPr sz="1200" spc="15" dirty="0">
                <a:latin typeface="Verdana"/>
                <a:cs typeface="Verdana"/>
              </a:rPr>
              <a:t>business</a:t>
            </a:r>
            <a:r>
              <a:rPr sz="1200" spc="-105" dirty="0">
                <a:latin typeface="Verdana"/>
                <a:cs typeface="Verdana"/>
              </a:rPr>
              <a:t> </a:t>
            </a:r>
            <a:r>
              <a:rPr sz="1200" spc="25" dirty="0">
                <a:latin typeface="Verdana"/>
                <a:cs typeface="Verdana"/>
              </a:rPr>
              <a:t>consultancy</a:t>
            </a:r>
            <a:r>
              <a:rPr sz="1200" spc="-105" dirty="0">
                <a:latin typeface="Verdana"/>
                <a:cs typeface="Verdana"/>
              </a:rPr>
              <a:t> </a:t>
            </a:r>
            <a:r>
              <a:rPr sz="1200" spc="40" dirty="0">
                <a:latin typeface="Verdana"/>
                <a:cs typeface="Verdana"/>
              </a:rPr>
              <a:t>and</a:t>
            </a:r>
            <a:r>
              <a:rPr sz="1200" spc="-114" dirty="0">
                <a:latin typeface="Verdana"/>
                <a:cs typeface="Verdana"/>
              </a:rPr>
              <a:t> </a:t>
            </a:r>
            <a:r>
              <a:rPr sz="1200" spc="55" dirty="0">
                <a:latin typeface="Verdana"/>
                <a:cs typeface="Verdana"/>
              </a:rPr>
              <a:t>RF</a:t>
            </a:r>
            <a:r>
              <a:rPr sz="1200" spc="-90" dirty="0">
                <a:latin typeface="Verdana"/>
                <a:cs typeface="Verdana"/>
              </a:rPr>
              <a:t> </a:t>
            </a:r>
            <a:r>
              <a:rPr sz="1200" spc="30" dirty="0">
                <a:latin typeface="Verdana"/>
                <a:cs typeface="Verdana"/>
              </a:rPr>
              <a:t>design</a:t>
            </a:r>
            <a:r>
              <a:rPr sz="1200" spc="-95" dirty="0">
                <a:latin typeface="Verdana"/>
                <a:cs typeface="Verdana"/>
              </a:rPr>
              <a:t> </a:t>
            </a:r>
            <a:r>
              <a:rPr sz="1200" spc="-5" dirty="0">
                <a:latin typeface="Verdana"/>
                <a:cs typeface="Verdana"/>
              </a:rPr>
              <a:t>services</a:t>
            </a:r>
            <a:r>
              <a:rPr sz="1200" spc="-90" dirty="0">
                <a:latin typeface="Verdana"/>
                <a:cs typeface="Verdana"/>
              </a:rPr>
              <a:t> </a:t>
            </a:r>
            <a:r>
              <a:rPr sz="1200" spc="25" dirty="0">
                <a:latin typeface="Verdana"/>
                <a:cs typeface="Verdana"/>
              </a:rPr>
              <a:t>to</a:t>
            </a:r>
            <a:r>
              <a:rPr sz="1200" spc="-95" dirty="0">
                <a:latin typeface="Verdana"/>
                <a:cs typeface="Verdana"/>
              </a:rPr>
              <a:t> </a:t>
            </a:r>
            <a:r>
              <a:rPr sz="1200" spc="25" dirty="0">
                <a:latin typeface="Verdana"/>
                <a:cs typeface="Verdana"/>
              </a:rPr>
              <a:t>enable</a:t>
            </a:r>
            <a:r>
              <a:rPr sz="1200" spc="-95" dirty="0">
                <a:latin typeface="Verdana"/>
                <a:cs typeface="Verdana"/>
              </a:rPr>
              <a:t> </a:t>
            </a:r>
            <a:r>
              <a:rPr sz="1200" spc="30" dirty="0">
                <a:latin typeface="Verdana"/>
                <a:cs typeface="Verdana"/>
              </a:rPr>
              <a:t>Bespoke</a:t>
            </a:r>
            <a:r>
              <a:rPr sz="1200" spc="-95" dirty="0">
                <a:latin typeface="Verdana"/>
                <a:cs typeface="Verdana"/>
              </a:rPr>
              <a:t> </a:t>
            </a:r>
            <a:r>
              <a:rPr sz="1200" spc="10" dirty="0">
                <a:latin typeface="Verdana"/>
                <a:cs typeface="Verdana"/>
              </a:rPr>
              <a:t>Solutions</a:t>
            </a:r>
            <a:r>
              <a:rPr sz="1200" spc="-100" dirty="0">
                <a:latin typeface="Verdana"/>
                <a:cs typeface="Verdana"/>
              </a:rPr>
              <a:t> </a:t>
            </a:r>
            <a:r>
              <a:rPr sz="1200" spc="5" dirty="0">
                <a:latin typeface="Verdana"/>
                <a:cs typeface="Verdana"/>
              </a:rPr>
              <a:t>for</a:t>
            </a:r>
            <a:r>
              <a:rPr sz="1200" spc="-95" dirty="0">
                <a:latin typeface="Verdana"/>
                <a:cs typeface="Verdana"/>
              </a:rPr>
              <a:t> </a:t>
            </a:r>
            <a:r>
              <a:rPr sz="1200" spc="20" dirty="0">
                <a:latin typeface="Verdana"/>
                <a:cs typeface="Verdana"/>
              </a:rPr>
              <a:t>our</a:t>
            </a:r>
            <a:r>
              <a:rPr sz="1200" spc="-110" dirty="0">
                <a:latin typeface="Verdana"/>
                <a:cs typeface="Verdana"/>
              </a:rPr>
              <a:t> </a:t>
            </a:r>
            <a:r>
              <a:rPr sz="1200" spc="-5" dirty="0">
                <a:latin typeface="Verdana"/>
                <a:cs typeface="Verdana"/>
              </a:rPr>
              <a:t>clients.</a:t>
            </a:r>
            <a:endParaRPr sz="12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  <a:spcBef>
                <a:spcPts val="1135"/>
              </a:spcBef>
            </a:pPr>
            <a:r>
              <a:rPr sz="1900" b="1" spc="30" dirty="0">
                <a:solidFill>
                  <a:srgbClr val="033E86"/>
                </a:solidFill>
                <a:latin typeface="Tahoma"/>
                <a:cs typeface="Tahoma"/>
              </a:rPr>
              <a:t>Vision</a:t>
            </a:r>
            <a:endParaRPr sz="1900">
              <a:latin typeface="Tahoma"/>
              <a:cs typeface="Tahoma"/>
            </a:endParaRPr>
          </a:p>
          <a:p>
            <a:pPr marL="12700" marR="6350" algn="just">
              <a:lnSpc>
                <a:spcPct val="110000"/>
              </a:lnSpc>
              <a:spcBef>
                <a:spcPts val="1095"/>
              </a:spcBef>
            </a:pPr>
            <a:r>
              <a:rPr sz="1200" spc="-5" dirty="0">
                <a:latin typeface="Verdana"/>
                <a:cs typeface="Verdana"/>
              </a:rPr>
              <a:t>To </a:t>
            </a:r>
            <a:r>
              <a:rPr sz="1200" spc="50" dirty="0">
                <a:latin typeface="Verdana"/>
                <a:cs typeface="Verdana"/>
              </a:rPr>
              <a:t>become </a:t>
            </a:r>
            <a:r>
              <a:rPr sz="1200" spc="-15" dirty="0">
                <a:latin typeface="Verdana"/>
                <a:cs typeface="Verdana"/>
              </a:rPr>
              <a:t>India’s </a:t>
            </a:r>
            <a:r>
              <a:rPr sz="1200" spc="10" dirty="0">
                <a:latin typeface="Verdana"/>
                <a:cs typeface="Verdana"/>
              </a:rPr>
              <a:t>largest </a:t>
            </a:r>
            <a:r>
              <a:rPr sz="1200" spc="35" dirty="0">
                <a:latin typeface="Verdana"/>
                <a:cs typeface="Verdana"/>
              </a:rPr>
              <a:t>and most </a:t>
            </a:r>
            <a:r>
              <a:rPr sz="1200" spc="10" dirty="0">
                <a:latin typeface="Verdana"/>
                <a:cs typeface="Verdana"/>
              </a:rPr>
              <a:t>reliable provider </a:t>
            </a:r>
            <a:r>
              <a:rPr sz="1200" spc="20" dirty="0">
                <a:latin typeface="Verdana"/>
                <a:cs typeface="Verdana"/>
              </a:rPr>
              <a:t>of </a:t>
            </a:r>
            <a:r>
              <a:rPr sz="1200" spc="15" dirty="0">
                <a:latin typeface="Verdana"/>
                <a:cs typeface="Verdana"/>
              </a:rPr>
              <a:t>electronics </a:t>
            </a:r>
            <a:r>
              <a:rPr sz="1200" spc="40" dirty="0">
                <a:latin typeface="Verdana"/>
                <a:cs typeface="Verdana"/>
              </a:rPr>
              <a:t>building </a:t>
            </a:r>
            <a:r>
              <a:rPr sz="1200" spc="25" dirty="0">
                <a:latin typeface="Verdana"/>
                <a:cs typeface="Verdana"/>
              </a:rPr>
              <a:t>blocks </a:t>
            </a:r>
            <a:r>
              <a:rPr sz="1200" dirty="0">
                <a:latin typeface="Verdana"/>
                <a:cs typeface="Verdana"/>
              </a:rPr>
              <a:t>for </a:t>
            </a:r>
            <a:r>
              <a:rPr sz="1200" spc="35" dirty="0">
                <a:latin typeface="Verdana"/>
                <a:cs typeface="Verdana"/>
              </a:rPr>
              <a:t>R </a:t>
            </a:r>
            <a:r>
              <a:rPr sz="1200" spc="-50" dirty="0">
                <a:latin typeface="Verdana"/>
                <a:cs typeface="Verdana"/>
              </a:rPr>
              <a:t>&amp; </a:t>
            </a:r>
            <a:r>
              <a:rPr sz="1200" spc="65" dirty="0">
                <a:latin typeface="Verdana"/>
                <a:cs typeface="Verdana"/>
              </a:rPr>
              <a:t>D </a:t>
            </a:r>
            <a:r>
              <a:rPr sz="1200" spc="35" dirty="0">
                <a:latin typeface="Verdana"/>
                <a:cs typeface="Verdana"/>
              </a:rPr>
              <a:t>and Manufacturing </a:t>
            </a:r>
            <a:r>
              <a:rPr sz="1200" spc="15" dirty="0">
                <a:latin typeface="Verdana"/>
                <a:cs typeface="Verdana"/>
              </a:rPr>
              <a:t>companies/institutions in </a:t>
            </a:r>
            <a:r>
              <a:rPr sz="1200" spc="20" dirty="0">
                <a:latin typeface="Verdana"/>
                <a:cs typeface="Verdana"/>
              </a:rPr>
              <a:t> </a:t>
            </a:r>
            <a:r>
              <a:rPr sz="1200" spc="40" dirty="0">
                <a:latin typeface="Verdana"/>
                <a:cs typeface="Verdana"/>
              </a:rPr>
              <a:t>public</a:t>
            </a:r>
            <a:r>
              <a:rPr sz="1200" spc="-105" dirty="0">
                <a:latin typeface="Verdana"/>
                <a:cs typeface="Verdana"/>
              </a:rPr>
              <a:t> </a:t>
            </a:r>
            <a:r>
              <a:rPr sz="1200" spc="40" dirty="0">
                <a:latin typeface="Verdana"/>
                <a:cs typeface="Verdana"/>
              </a:rPr>
              <a:t>and</a:t>
            </a:r>
            <a:r>
              <a:rPr sz="1200" spc="-114" dirty="0">
                <a:latin typeface="Verdana"/>
                <a:cs typeface="Verdana"/>
              </a:rPr>
              <a:t> </a:t>
            </a:r>
            <a:r>
              <a:rPr sz="1200" spc="5" dirty="0">
                <a:latin typeface="Verdana"/>
                <a:cs typeface="Verdana"/>
              </a:rPr>
              <a:t>private</a:t>
            </a:r>
            <a:r>
              <a:rPr sz="1200" spc="-105" dirty="0">
                <a:latin typeface="Verdana"/>
                <a:cs typeface="Verdana"/>
              </a:rPr>
              <a:t> </a:t>
            </a:r>
            <a:r>
              <a:rPr sz="1200" spc="-15" dirty="0">
                <a:latin typeface="Verdana"/>
                <a:cs typeface="Verdana"/>
              </a:rPr>
              <a:t>sector.</a:t>
            </a:r>
            <a:endParaRPr sz="12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  <a:spcBef>
                <a:spcPts val="1145"/>
              </a:spcBef>
            </a:pPr>
            <a:r>
              <a:rPr sz="1700" b="1" spc="25" dirty="0">
                <a:solidFill>
                  <a:srgbClr val="033E86"/>
                </a:solidFill>
                <a:latin typeface="Tahoma"/>
                <a:cs typeface="Tahoma"/>
              </a:rPr>
              <a:t>Mission</a:t>
            </a:r>
            <a:endParaRPr sz="1700">
              <a:latin typeface="Tahoma"/>
              <a:cs typeface="Tahoma"/>
            </a:endParaRPr>
          </a:p>
          <a:p>
            <a:pPr marL="12700" marR="7620" algn="just">
              <a:lnSpc>
                <a:spcPct val="110000"/>
              </a:lnSpc>
              <a:spcBef>
                <a:spcPts val="1065"/>
              </a:spcBef>
            </a:pPr>
            <a:r>
              <a:rPr sz="1200" spc="-5" dirty="0">
                <a:latin typeface="Verdana"/>
                <a:cs typeface="Verdana"/>
              </a:rPr>
              <a:t>To</a:t>
            </a:r>
            <a:r>
              <a:rPr sz="1200" spc="-35" dirty="0">
                <a:latin typeface="Verdana"/>
                <a:cs typeface="Verdana"/>
              </a:rPr>
              <a:t> </a:t>
            </a:r>
            <a:r>
              <a:rPr sz="1200" spc="35" dirty="0">
                <a:latin typeface="Verdana"/>
                <a:cs typeface="Verdana"/>
              </a:rPr>
              <a:t>bring</a:t>
            </a:r>
            <a:r>
              <a:rPr sz="1200" spc="-40" dirty="0">
                <a:latin typeface="Verdana"/>
                <a:cs typeface="Verdana"/>
              </a:rPr>
              <a:t> </a:t>
            </a:r>
            <a:r>
              <a:rPr sz="1200" spc="10" dirty="0">
                <a:latin typeface="Verdana"/>
                <a:cs typeface="Verdana"/>
              </a:rPr>
              <a:t>world’s</a:t>
            </a:r>
            <a:r>
              <a:rPr sz="1200" spc="-50" dirty="0">
                <a:latin typeface="Verdana"/>
                <a:cs typeface="Verdana"/>
              </a:rPr>
              <a:t> </a:t>
            </a:r>
            <a:r>
              <a:rPr sz="1200" spc="25" dirty="0">
                <a:latin typeface="Verdana"/>
                <a:cs typeface="Verdana"/>
              </a:rPr>
              <a:t>most</a:t>
            </a:r>
            <a:r>
              <a:rPr sz="1200" spc="-45" dirty="0">
                <a:latin typeface="Verdana"/>
                <a:cs typeface="Verdana"/>
              </a:rPr>
              <a:t> </a:t>
            </a:r>
            <a:r>
              <a:rPr sz="1200" spc="25" dirty="0">
                <a:latin typeface="Verdana"/>
                <a:cs typeface="Verdana"/>
              </a:rPr>
              <a:t>advanced</a:t>
            </a:r>
            <a:r>
              <a:rPr sz="1200" spc="-45" dirty="0">
                <a:latin typeface="Verdana"/>
                <a:cs typeface="Verdana"/>
              </a:rPr>
              <a:t> </a:t>
            </a:r>
            <a:r>
              <a:rPr sz="1200" spc="30" dirty="0">
                <a:latin typeface="Verdana"/>
                <a:cs typeface="Verdana"/>
              </a:rPr>
              <a:t>technology</a:t>
            </a:r>
            <a:r>
              <a:rPr sz="1200" spc="-35" dirty="0">
                <a:latin typeface="Verdana"/>
                <a:cs typeface="Verdana"/>
              </a:rPr>
              <a:t> </a:t>
            </a:r>
            <a:r>
              <a:rPr sz="1200" spc="15" dirty="0">
                <a:latin typeface="Verdana"/>
                <a:cs typeface="Verdana"/>
              </a:rPr>
              <a:t>solutions</a:t>
            </a:r>
            <a:r>
              <a:rPr sz="1200" spc="-40" dirty="0">
                <a:latin typeface="Verdana"/>
                <a:cs typeface="Verdana"/>
              </a:rPr>
              <a:t> </a:t>
            </a:r>
            <a:r>
              <a:rPr sz="1200" spc="35" dirty="0">
                <a:latin typeface="Verdana"/>
                <a:cs typeface="Verdana"/>
              </a:rPr>
              <a:t>and</a:t>
            </a:r>
            <a:r>
              <a:rPr sz="1200" spc="-45" dirty="0">
                <a:latin typeface="Verdana"/>
                <a:cs typeface="Verdana"/>
              </a:rPr>
              <a:t> </a:t>
            </a:r>
            <a:r>
              <a:rPr sz="1200" spc="40" dirty="0">
                <a:latin typeface="Verdana"/>
                <a:cs typeface="Verdana"/>
              </a:rPr>
              <a:t>components</a:t>
            </a:r>
            <a:r>
              <a:rPr sz="1200" spc="-40" dirty="0">
                <a:latin typeface="Verdana"/>
                <a:cs typeface="Verdana"/>
              </a:rPr>
              <a:t> </a:t>
            </a:r>
            <a:r>
              <a:rPr sz="1200" spc="25" dirty="0">
                <a:latin typeface="Verdana"/>
                <a:cs typeface="Verdana"/>
              </a:rPr>
              <a:t>to</a:t>
            </a:r>
            <a:r>
              <a:rPr sz="1200" spc="-35" dirty="0">
                <a:latin typeface="Verdana"/>
                <a:cs typeface="Verdana"/>
              </a:rPr>
              <a:t> </a:t>
            </a:r>
            <a:r>
              <a:rPr sz="1200" spc="-5" dirty="0">
                <a:latin typeface="Verdana"/>
                <a:cs typeface="Verdana"/>
              </a:rPr>
              <a:t>India</a:t>
            </a:r>
            <a:r>
              <a:rPr sz="1200" spc="-55" dirty="0">
                <a:latin typeface="Verdana"/>
                <a:cs typeface="Verdana"/>
              </a:rPr>
              <a:t> </a:t>
            </a:r>
            <a:r>
              <a:rPr sz="1200" spc="40" dirty="0">
                <a:latin typeface="Verdana"/>
                <a:cs typeface="Verdana"/>
              </a:rPr>
              <a:t>through</a:t>
            </a:r>
            <a:r>
              <a:rPr sz="1200" spc="-35" dirty="0">
                <a:latin typeface="Verdana"/>
                <a:cs typeface="Verdana"/>
              </a:rPr>
              <a:t> </a:t>
            </a:r>
            <a:r>
              <a:rPr sz="1200" spc="20" dirty="0">
                <a:latin typeface="Verdana"/>
                <a:cs typeface="Verdana"/>
              </a:rPr>
              <a:t>symbiotic</a:t>
            </a:r>
            <a:r>
              <a:rPr sz="1200" spc="-40" dirty="0">
                <a:latin typeface="Verdana"/>
                <a:cs typeface="Verdana"/>
              </a:rPr>
              <a:t> </a:t>
            </a:r>
            <a:r>
              <a:rPr sz="1200" spc="15" dirty="0">
                <a:latin typeface="Verdana"/>
                <a:cs typeface="Verdana"/>
              </a:rPr>
              <a:t>relationships</a:t>
            </a:r>
            <a:r>
              <a:rPr sz="1200" spc="-40" dirty="0">
                <a:latin typeface="Verdana"/>
                <a:cs typeface="Verdana"/>
              </a:rPr>
              <a:t> </a:t>
            </a:r>
            <a:r>
              <a:rPr sz="1200" spc="45" dirty="0">
                <a:latin typeface="Verdana"/>
                <a:cs typeface="Verdana"/>
              </a:rPr>
              <a:t>with</a:t>
            </a:r>
            <a:r>
              <a:rPr sz="1200" spc="-45" dirty="0">
                <a:latin typeface="Verdana"/>
                <a:cs typeface="Verdana"/>
              </a:rPr>
              <a:t> </a:t>
            </a:r>
            <a:r>
              <a:rPr sz="1200" spc="30" dirty="0">
                <a:latin typeface="Verdana"/>
                <a:cs typeface="Verdana"/>
              </a:rPr>
              <a:t>the</a:t>
            </a:r>
            <a:r>
              <a:rPr sz="1200" spc="-45" dirty="0">
                <a:latin typeface="Verdana"/>
                <a:cs typeface="Verdana"/>
              </a:rPr>
              <a:t> </a:t>
            </a:r>
            <a:r>
              <a:rPr sz="1200" spc="35" dirty="0">
                <a:latin typeface="Verdana"/>
                <a:cs typeface="Verdana"/>
              </a:rPr>
              <a:t>world</a:t>
            </a:r>
            <a:r>
              <a:rPr sz="1200" spc="-35" dirty="0">
                <a:latin typeface="Verdana"/>
                <a:cs typeface="Verdana"/>
              </a:rPr>
              <a:t> </a:t>
            </a:r>
            <a:r>
              <a:rPr sz="1200" spc="5" dirty="0">
                <a:latin typeface="Verdana"/>
                <a:cs typeface="Verdana"/>
              </a:rPr>
              <a:t>leaders</a:t>
            </a:r>
            <a:r>
              <a:rPr sz="1200" spc="-45" dirty="0">
                <a:latin typeface="Verdana"/>
                <a:cs typeface="Verdana"/>
              </a:rPr>
              <a:t> </a:t>
            </a:r>
            <a:r>
              <a:rPr sz="1200" spc="30" dirty="0">
                <a:latin typeface="Verdana"/>
                <a:cs typeface="Verdana"/>
              </a:rPr>
              <a:t>in</a:t>
            </a:r>
            <a:r>
              <a:rPr sz="1200" spc="-55" dirty="0">
                <a:latin typeface="Verdana"/>
                <a:cs typeface="Verdana"/>
              </a:rPr>
              <a:t> </a:t>
            </a:r>
            <a:r>
              <a:rPr sz="1200" spc="30" dirty="0">
                <a:latin typeface="Verdana"/>
                <a:cs typeface="Verdana"/>
              </a:rPr>
              <a:t>the </a:t>
            </a:r>
            <a:r>
              <a:rPr sz="1200" spc="-409" dirty="0">
                <a:latin typeface="Verdana"/>
                <a:cs typeface="Verdana"/>
              </a:rPr>
              <a:t> </a:t>
            </a:r>
            <a:r>
              <a:rPr sz="1200" spc="15" dirty="0">
                <a:latin typeface="Verdana"/>
                <a:cs typeface="Verdana"/>
              </a:rPr>
              <a:t>field</a:t>
            </a:r>
            <a:r>
              <a:rPr sz="1200" spc="-90" dirty="0">
                <a:latin typeface="Verdana"/>
                <a:cs typeface="Verdana"/>
              </a:rPr>
              <a:t> </a:t>
            </a:r>
            <a:r>
              <a:rPr sz="1200" spc="40" dirty="0">
                <a:latin typeface="Verdana"/>
                <a:cs typeface="Verdana"/>
              </a:rPr>
              <a:t>and</a:t>
            </a:r>
            <a:r>
              <a:rPr sz="1200" spc="-114" dirty="0">
                <a:latin typeface="Verdana"/>
                <a:cs typeface="Verdana"/>
              </a:rPr>
              <a:t> </a:t>
            </a:r>
            <a:r>
              <a:rPr sz="1200" spc="15" dirty="0">
                <a:latin typeface="Verdana"/>
                <a:cs typeface="Verdana"/>
              </a:rPr>
              <a:t>thereby</a:t>
            </a:r>
            <a:r>
              <a:rPr sz="1200" spc="-85" dirty="0">
                <a:latin typeface="Verdana"/>
                <a:cs typeface="Verdana"/>
              </a:rPr>
              <a:t> </a:t>
            </a:r>
            <a:r>
              <a:rPr sz="1200" spc="25" dirty="0">
                <a:latin typeface="Verdana"/>
                <a:cs typeface="Verdana"/>
              </a:rPr>
              <a:t>support</a:t>
            </a:r>
            <a:r>
              <a:rPr sz="1200" spc="-114" dirty="0">
                <a:latin typeface="Verdana"/>
                <a:cs typeface="Verdana"/>
              </a:rPr>
              <a:t> </a:t>
            </a:r>
            <a:r>
              <a:rPr sz="1200" spc="35" dirty="0">
                <a:latin typeface="Verdana"/>
                <a:cs typeface="Verdana"/>
              </a:rPr>
              <a:t>indigenous</a:t>
            </a:r>
            <a:r>
              <a:rPr sz="1200" spc="-110" dirty="0">
                <a:latin typeface="Verdana"/>
                <a:cs typeface="Verdana"/>
              </a:rPr>
              <a:t> </a:t>
            </a:r>
            <a:r>
              <a:rPr sz="1200" spc="40" dirty="0">
                <a:latin typeface="Verdana"/>
                <a:cs typeface="Verdana"/>
              </a:rPr>
              <a:t>product</a:t>
            </a:r>
            <a:r>
              <a:rPr sz="1200" spc="-114" dirty="0">
                <a:latin typeface="Verdana"/>
                <a:cs typeface="Verdana"/>
              </a:rPr>
              <a:t> </a:t>
            </a:r>
            <a:r>
              <a:rPr sz="1200" spc="30" dirty="0">
                <a:latin typeface="Verdana"/>
                <a:cs typeface="Verdana"/>
              </a:rPr>
              <a:t>development</a:t>
            </a:r>
            <a:r>
              <a:rPr sz="1200" spc="-100" dirty="0">
                <a:latin typeface="Verdana"/>
                <a:cs typeface="Verdana"/>
              </a:rPr>
              <a:t> </a:t>
            </a:r>
            <a:r>
              <a:rPr sz="1200" spc="40" dirty="0">
                <a:latin typeface="Verdana"/>
                <a:cs typeface="Verdana"/>
              </a:rPr>
              <a:t>and</a:t>
            </a:r>
            <a:r>
              <a:rPr sz="1200" spc="-114" dirty="0">
                <a:latin typeface="Verdana"/>
                <a:cs typeface="Verdana"/>
              </a:rPr>
              <a:t> </a:t>
            </a:r>
            <a:r>
              <a:rPr sz="1200" spc="25" dirty="0">
                <a:latin typeface="Verdana"/>
                <a:cs typeface="Verdana"/>
              </a:rPr>
              <a:t>‘Make</a:t>
            </a:r>
            <a:r>
              <a:rPr sz="1200" spc="-110" dirty="0">
                <a:latin typeface="Verdana"/>
                <a:cs typeface="Verdana"/>
              </a:rPr>
              <a:t> </a:t>
            </a:r>
            <a:r>
              <a:rPr sz="1200" spc="30" dirty="0">
                <a:latin typeface="Verdana"/>
                <a:cs typeface="Verdana"/>
              </a:rPr>
              <a:t>in</a:t>
            </a:r>
            <a:r>
              <a:rPr sz="1200" spc="-100" dirty="0">
                <a:latin typeface="Verdana"/>
                <a:cs typeface="Verdana"/>
              </a:rPr>
              <a:t> </a:t>
            </a:r>
            <a:r>
              <a:rPr sz="1200" spc="-10" dirty="0">
                <a:latin typeface="Verdana"/>
                <a:cs typeface="Verdana"/>
              </a:rPr>
              <a:t>India’</a:t>
            </a:r>
            <a:r>
              <a:rPr sz="1200" spc="-95" dirty="0">
                <a:latin typeface="Verdana"/>
                <a:cs typeface="Verdana"/>
              </a:rPr>
              <a:t> </a:t>
            </a:r>
            <a:r>
              <a:rPr sz="1200" spc="-10" dirty="0">
                <a:latin typeface="Verdana"/>
                <a:cs typeface="Verdana"/>
              </a:rPr>
              <a:t>initiatives.</a:t>
            </a:r>
            <a:endParaRPr sz="12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  <a:spcBef>
                <a:spcPts val="1135"/>
              </a:spcBef>
            </a:pPr>
            <a:r>
              <a:rPr sz="1700" b="1" spc="65" dirty="0">
                <a:solidFill>
                  <a:srgbClr val="033E86"/>
                </a:solidFill>
                <a:latin typeface="Tahoma"/>
                <a:cs typeface="Tahoma"/>
              </a:rPr>
              <a:t>Quick</a:t>
            </a:r>
            <a:r>
              <a:rPr sz="1700" b="1" spc="-85" dirty="0">
                <a:solidFill>
                  <a:srgbClr val="033E86"/>
                </a:solidFill>
                <a:latin typeface="Tahoma"/>
                <a:cs typeface="Tahoma"/>
              </a:rPr>
              <a:t> </a:t>
            </a:r>
            <a:r>
              <a:rPr sz="1700" b="1" spc="40" dirty="0">
                <a:solidFill>
                  <a:srgbClr val="033E86"/>
                </a:solidFill>
                <a:latin typeface="Tahoma"/>
                <a:cs typeface="Tahoma"/>
              </a:rPr>
              <a:t>Facts</a:t>
            </a:r>
            <a:endParaRPr sz="1700">
              <a:latin typeface="Tahoma"/>
              <a:cs typeface="Tahoma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21691" y="5786729"/>
            <a:ext cx="7937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latin typeface="Arial MT"/>
                <a:cs typeface="Arial MT"/>
              </a:rPr>
              <a:t>•</a:t>
            </a:r>
            <a:endParaRPr sz="1200">
              <a:latin typeface="Arial MT"/>
              <a:cs typeface="Arial MT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21691" y="6114389"/>
            <a:ext cx="7937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latin typeface="Arial MT"/>
                <a:cs typeface="Arial MT"/>
              </a:rPr>
              <a:t>•</a:t>
            </a:r>
            <a:endParaRPr sz="1200">
              <a:latin typeface="Arial MT"/>
              <a:cs typeface="Arial MT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221691" y="5457240"/>
            <a:ext cx="3808729" cy="86550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69900" indent="-457200">
              <a:lnSpc>
                <a:spcPct val="100000"/>
              </a:lnSpc>
              <a:spcBef>
                <a:spcPts val="100"/>
              </a:spcBef>
              <a:buFont typeface="Arial MT"/>
              <a:buChar char="•"/>
              <a:tabLst>
                <a:tab pos="469265" algn="l"/>
                <a:tab pos="469900" algn="l"/>
              </a:tabLst>
            </a:pPr>
            <a:r>
              <a:rPr sz="1200" spc="-200" dirty="0">
                <a:latin typeface="Verdana"/>
                <a:cs typeface="Verdana"/>
              </a:rPr>
              <a:t>1</a:t>
            </a:r>
            <a:r>
              <a:rPr sz="1200" spc="-204" dirty="0">
                <a:latin typeface="Verdana"/>
                <a:cs typeface="Verdana"/>
              </a:rPr>
              <a:t>5</a:t>
            </a:r>
            <a:r>
              <a:rPr sz="1200" spc="35" dirty="0">
                <a:latin typeface="Verdana"/>
                <a:cs typeface="Verdana"/>
              </a:rPr>
              <a:t>00</a:t>
            </a:r>
            <a:r>
              <a:rPr sz="1200" spc="-285" dirty="0">
                <a:latin typeface="Verdana"/>
                <a:cs typeface="Verdana"/>
              </a:rPr>
              <a:t>+</a:t>
            </a:r>
            <a:r>
              <a:rPr sz="1200" spc="-90" dirty="0">
                <a:latin typeface="Verdana"/>
                <a:cs typeface="Verdana"/>
              </a:rPr>
              <a:t> </a:t>
            </a:r>
            <a:r>
              <a:rPr sz="1200" spc="50" dirty="0">
                <a:latin typeface="Verdana"/>
                <a:cs typeface="Verdana"/>
              </a:rPr>
              <a:t>Pro</a:t>
            </a:r>
            <a:r>
              <a:rPr sz="1200" spc="55" dirty="0">
                <a:latin typeface="Verdana"/>
                <a:cs typeface="Verdana"/>
              </a:rPr>
              <a:t>duc</a:t>
            </a:r>
            <a:r>
              <a:rPr sz="1200" spc="30" dirty="0">
                <a:latin typeface="Verdana"/>
                <a:cs typeface="Verdana"/>
              </a:rPr>
              <a:t>t</a:t>
            </a:r>
            <a:r>
              <a:rPr sz="1200" spc="-25" dirty="0">
                <a:latin typeface="Verdana"/>
                <a:cs typeface="Verdana"/>
              </a:rPr>
              <a:t>s</a:t>
            </a:r>
            <a:endParaRPr sz="1200">
              <a:latin typeface="Verdana"/>
              <a:cs typeface="Verdana"/>
            </a:endParaRPr>
          </a:p>
          <a:p>
            <a:pPr marL="469900">
              <a:lnSpc>
                <a:spcPct val="100000"/>
              </a:lnSpc>
              <a:spcBef>
                <a:spcPts val="1155"/>
              </a:spcBef>
            </a:pPr>
            <a:r>
              <a:rPr sz="1200" spc="-200" dirty="0">
                <a:latin typeface="Verdana"/>
                <a:cs typeface="Verdana"/>
              </a:rPr>
              <a:t>1</a:t>
            </a:r>
            <a:r>
              <a:rPr sz="1200" spc="-204" dirty="0">
                <a:latin typeface="Verdana"/>
                <a:cs typeface="Verdana"/>
              </a:rPr>
              <a:t>5</a:t>
            </a:r>
            <a:r>
              <a:rPr sz="1200" spc="35" dirty="0">
                <a:latin typeface="Verdana"/>
                <a:cs typeface="Verdana"/>
              </a:rPr>
              <a:t>0</a:t>
            </a:r>
            <a:r>
              <a:rPr sz="1200" spc="-285" dirty="0">
                <a:latin typeface="Verdana"/>
                <a:cs typeface="Verdana"/>
              </a:rPr>
              <a:t>+</a:t>
            </a:r>
            <a:r>
              <a:rPr sz="1200" spc="-90" dirty="0">
                <a:latin typeface="Verdana"/>
                <a:cs typeface="Verdana"/>
              </a:rPr>
              <a:t> </a:t>
            </a:r>
            <a:r>
              <a:rPr sz="1200" spc="20" dirty="0">
                <a:latin typeface="Verdana"/>
                <a:cs typeface="Verdana"/>
              </a:rPr>
              <a:t>C</a:t>
            </a:r>
            <a:r>
              <a:rPr sz="1200" spc="25" dirty="0">
                <a:latin typeface="Verdana"/>
                <a:cs typeface="Verdana"/>
              </a:rPr>
              <a:t>ollec</a:t>
            </a:r>
            <a:r>
              <a:rPr sz="1200" spc="10" dirty="0">
                <a:latin typeface="Verdana"/>
                <a:cs typeface="Verdana"/>
              </a:rPr>
              <a:t>t</a:t>
            </a:r>
            <a:r>
              <a:rPr sz="1200" spc="-5" dirty="0">
                <a:latin typeface="Verdana"/>
                <a:cs typeface="Verdana"/>
              </a:rPr>
              <a:t>ive</a:t>
            </a:r>
            <a:r>
              <a:rPr sz="1200" spc="-80" dirty="0">
                <a:latin typeface="Verdana"/>
                <a:cs typeface="Verdana"/>
              </a:rPr>
              <a:t> </a:t>
            </a:r>
            <a:r>
              <a:rPr sz="1200" spc="35" dirty="0">
                <a:latin typeface="Verdana"/>
                <a:cs typeface="Verdana"/>
              </a:rPr>
              <a:t>Y</a:t>
            </a:r>
            <a:r>
              <a:rPr sz="1200" spc="-10" dirty="0">
                <a:latin typeface="Verdana"/>
                <a:cs typeface="Verdana"/>
              </a:rPr>
              <a:t>ears</a:t>
            </a:r>
            <a:r>
              <a:rPr sz="1200" spc="-114" dirty="0">
                <a:latin typeface="Verdana"/>
                <a:cs typeface="Verdana"/>
              </a:rPr>
              <a:t> </a:t>
            </a:r>
            <a:r>
              <a:rPr sz="1200" spc="30" dirty="0">
                <a:latin typeface="Verdana"/>
                <a:cs typeface="Verdana"/>
              </a:rPr>
              <a:t>o</a:t>
            </a:r>
            <a:r>
              <a:rPr sz="1200" dirty="0">
                <a:latin typeface="Verdana"/>
                <a:cs typeface="Verdana"/>
              </a:rPr>
              <a:t>f</a:t>
            </a:r>
            <a:r>
              <a:rPr sz="1200" spc="-100" dirty="0">
                <a:latin typeface="Verdana"/>
                <a:cs typeface="Verdana"/>
              </a:rPr>
              <a:t> </a:t>
            </a:r>
            <a:r>
              <a:rPr sz="1200" spc="-5" dirty="0">
                <a:latin typeface="Verdana"/>
                <a:cs typeface="Verdana"/>
              </a:rPr>
              <a:t>E</a:t>
            </a:r>
            <a:r>
              <a:rPr sz="1200" spc="-10" dirty="0">
                <a:latin typeface="Verdana"/>
                <a:cs typeface="Verdana"/>
              </a:rPr>
              <a:t>x</a:t>
            </a:r>
            <a:r>
              <a:rPr sz="1200" spc="45" dirty="0">
                <a:latin typeface="Verdana"/>
                <a:cs typeface="Verdana"/>
              </a:rPr>
              <a:t>p</a:t>
            </a:r>
            <a:r>
              <a:rPr sz="1200" spc="35" dirty="0">
                <a:latin typeface="Verdana"/>
                <a:cs typeface="Verdana"/>
              </a:rPr>
              <a:t>e</a:t>
            </a:r>
            <a:r>
              <a:rPr sz="1200" spc="20" dirty="0">
                <a:latin typeface="Verdana"/>
                <a:cs typeface="Verdana"/>
              </a:rPr>
              <a:t>rienc</a:t>
            </a:r>
            <a:r>
              <a:rPr sz="1200" spc="15" dirty="0">
                <a:latin typeface="Verdana"/>
                <a:cs typeface="Verdana"/>
              </a:rPr>
              <a:t>e</a:t>
            </a:r>
            <a:endParaRPr sz="1200">
              <a:latin typeface="Verdana"/>
              <a:cs typeface="Verdana"/>
            </a:endParaRPr>
          </a:p>
          <a:p>
            <a:pPr marL="469900">
              <a:lnSpc>
                <a:spcPct val="100000"/>
              </a:lnSpc>
              <a:spcBef>
                <a:spcPts val="1140"/>
              </a:spcBef>
            </a:pPr>
            <a:r>
              <a:rPr sz="1200" spc="-229" dirty="0">
                <a:latin typeface="Verdana"/>
                <a:cs typeface="Verdana"/>
              </a:rPr>
              <a:t>15+</a:t>
            </a:r>
            <a:r>
              <a:rPr sz="1200" spc="-85" dirty="0">
                <a:latin typeface="Verdana"/>
                <a:cs typeface="Verdana"/>
              </a:rPr>
              <a:t> </a:t>
            </a:r>
            <a:r>
              <a:rPr sz="1200" spc="15" dirty="0">
                <a:latin typeface="Verdana"/>
                <a:cs typeface="Verdana"/>
              </a:rPr>
              <a:t>Global</a:t>
            </a:r>
            <a:r>
              <a:rPr sz="1200" spc="-100" dirty="0">
                <a:latin typeface="Verdana"/>
                <a:cs typeface="Verdana"/>
              </a:rPr>
              <a:t> </a:t>
            </a:r>
            <a:r>
              <a:rPr sz="1200" spc="25" dirty="0">
                <a:latin typeface="Verdana"/>
                <a:cs typeface="Verdana"/>
              </a:rPr>
              <a:t>OEM/Manufacturer</a:t>
            </a:r>
            <a:r>
              <a:rPr sz="1200" spc="-110" dirty="0">
                <a:latin typeface="Verdana"/>
                <a:cs typeface="Verdana"/>
              </a:rPr>
              <a:t> </a:t>
            </a:r>
            <a:r>
              <a:rPr sz="1200" spc="20" dirty="0">
                <a:latin typeface="Verdana"/>
                <a:cs typeface="Verdana"/>
              </a:rPr>
              <a:t>Partnerships</a:t>
            </a:r>
            <a:endParaRPr sz="120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88442" y="302133"/>
            <a:ext cx="494982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65" dirty="0"/>
              <a:t>Industries</a:t>
            </a:r>
            <a:r>
              <a:rPr spc="-170" dirty="0"/>
              <a:t> </a:t>
            </a:r>
            <a:r>
              <a:rPr spc="60" dirty="0"/>
              <a:t>We</a:t>
            </a:r>
            <a:r>
              <a:rPr spc="-185" dirty="0"/>
              <a:t> </a:t>
            </a:r>
            <a:r>
              <a:rPr spc="-140" dirty="0"/>
              <a:t>Serve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288442" y="1270101"/>
            <a:ext cx="10996930" cy="94106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50100"/>
              </a:lnSpc>
              <a:spcBef>
                <a:spcPts val="100"/>
              </a:spcBef>
            </a:pPr>
            <a:r>
              <a:rPr sz="2000" b="1" spc="145" dirty="0">
                <a:solidFill>
                  <a:srgbClr val="033E86"/>
                </a:solidFill>
                <a:latin typeface="Tahoma"/>
                <a:cs typeface="Tahoma"/>
              </a:rPr>
              <a:t>We</a:t>
            </a:r>
            <a:r>
              <a:rPr sz="2000" b="1" spc="-30" dirty="0">
                <a:solidFill>
                  <a:srgbClr val="033E86"/>
                </a:solidFill>
                <a:latin typeface="Tahoma"/>
                <a:cs typeface="Tahoma"/>
              </a:rPr>
              <a:t> </a:t>
            </a:r>
            <a:r>
              <a:rPr sz="2000" b="1" spc="40" dirty="0">
                <a:solidFill>
                  <a:srgbClr val="033E86"/>
                </a:solidFill>
                <a:latin typeface="Tahoma"/>
                <a:cs typeface="Tahoma"/>
              </a:rPr>
              <a:t>provide</a:t>
            </a:r>
            <a:r>
              <a:rPr sz="2000" b="1" spc="-60" dirty="0">
                <a:solidFill>
                  <a:srgbClr val="033E86"/>
                </a:solidFill>
                <a:latin typeface="Tahoma"/>
                <a:cs typeface="Tahoma"/>
              </a:rPr>
              <a:t> </a:t>
            </a:r>
            <a:r>
              <a:rPr sz="2000" b="1" spc="45" dirty="0">
                <a:solidFill>
                  <a:srgbClr val="033E86"/>
                </a:solidFill>
                <a:latin typeface="Tahoma"/>
                <a:cs typeface="Tahoma"/>
              </a:rPr>
              <a:t>cost</a:t>
            </a:r>
            <a:r>
              <a:rPr sz="2000" b="1" spc="-50" dirty="0">
                <a:solidFill>
                  <a:srgbClr val="033E86"/>
                </a:solidFill>
                <a:latin typeface="Tahoma"/>
                <a:cs typeface="Tahoma"/>
              </a:rPr>
              <a:t> </a:t>
            </a:r>
            <a:r>
              <a:rPr sz="2000" b="1" spc="70" dirty="0">
                <a:solidFill>
                  <a:srgbClr val="033E86"/>
                </a:solidFill>
                <a:latin typeface="Tahoma"/>
                <a:cs typeface="Tahoma"/>
              </a:rPr>
              <a:t>and</a:t>
            </a:r>
            <a:r>
              <a:rPr sz="2000" b="1" spc="-30" dirty="0">
                <a:solidFill>
                  <a:srgbClr val="033E86"/>
                </a:solidFill>
                <a:latin typeface="Tahoma"/>
                <a:cs typeface="Tahoma"/>
              </a:rPr>
              <a:t> </a:t>
            </a:r>
            <a:r>
              <a:rPr sz="2000" b="1" spc="60" dirty="0">
                <a:solidFill>
                  <a:srgbClr val="033E86"/>
                </a:solidFill>
                <a:latin typeface="Tahoma"/>
                <a:cs typeface="Tahoma"/>
              </a:rPr>
              <a:t>time</a:t>
            </a:r>
            <a:r>
              <a:rPr sz="2000" b="1" spc="-40" dirty="0">
                <a:solidFill>
                  <a:srgbClr val="033E86"/>
                </a:solidFill>
                <a:latin typeface="Tahoma"/>
                <a:cs typeface="Tahoma"/>
              </a:rPr>
              <a:t> </a:t>
            </a:r>
            <a:r>
              <a:rPr sz="2000" b="1" spc="25" dirty="0">
                <a:solidFill>
                  <a:srgbClr val="033E86"/>
                </a:solidFill>
                <a:latin typeface="Tahoma"/>
                <a:cs typeface="Tahoma"/>
              </a:rPr>
              <a:t>effective</a:t>
            </a:r>
            <a:r>
              <a:rPr sz="2000" b="1" spc="-65" dirty="0">
                <a:solidFill>
                  <a:srgbClr val="033E86"/>
                </a:solidFill>
                <a:latin typeface="Tahoma"/>
                <a:cs typeface="Tahoma"/>
              </a:rPr>
              <a:t> </a:t>
            </a:r>
            <a:r>
              <a:rPr sz="2000" b="1" spc="45" dirty="0">
                <a:solidFill>
                  <a:srgbClr val="033E86"/>
                </a:solidFill>
                <a:latin typeface="Tahoma"/>
                <a:cs typeface="Tahoma"/>
              </a:rPr>
              <a:t>Electronic</a:t>
            </a:r>
            <a:r>
              <a:rPr sz="2000" b="1" spc="-50" dirty="0">
                <a:solidFill>
                  <a:srgbClr val="033E86"/>
                </a:solidFill>
                <a:latin typeface="Tahoma"/>
                <a:cs typeface="Tahoma"/>
              </a:rPr>
              <a:t> </a:t>
            </a:r>
            <a:r>
              <a:rPr sz="2000" b="1" spc="-25" dirty="0">
                <a:solidFill>
                  <a:srgbClr val="033E86"/>
                </a:solidFill>
                <a:latin typeface="Tahoma"/>
                <a:cs typeface="Tahoma"/>
              </a:rPr>
              <a:t>/Microwave/RF</a:t>
            </a:r>
            <a:r>
              <a:rPr sz="2000" b="1" spc="-70" dirty="0">
                <a:solidFill>
                  <a:srgbClr val="033E86"/>
                </a:solidFill>
                <a:latin typeface="Tahoma"/>
                <a:cs typeface="Tahoma"/>
              </a:rPr>
              <a:t> </a:t>
            </a:r>
            <a:r>
              <a:rPr sz="2000" b="1" spc="60" dirty="0">
                <a:solidFill>
                  <a:srgbClr val="033E86"/>
                </a:solidFill>
                <a:latin typeface="Tahoma"/>
                <a:cs typeface="Tahoma"/>
              </a:rPr>
              <a:t>components,</a:t>
            </a:r>
            <a:r>
              <a:rPr sz="2000" b="1" spc="-65" dirty="0">
                <a:solidFill>
                  <a:srgbClr val="033E86"/>
                </a:solidFill>
                <a:latin typeface="Tahoma"/>
                <a:cs typeface="Tahoma"/>
              </a:rPr>
              <a:t> </a:t>
            </a:r>
            <a:r>
              <a:rPr sz="2000" b="1" spc="55" dirty="0">
                <a:solidFill>
                  <a:srgbClr val="033E86"/>
                </a:solidFill>
                <a:latin typeface="Tahoma"/>
                <a:cs typeface="Tahoma"/>
              </a:rPr>
              <a:t>building </a:t>
            </a:r>
            <a:r>
              <a:rPr sz="2000" b="1" spc="-570" dirty="0">
                <a:solidFill>
                  <a:srgbClr val="033E86"/>
                </a:solidFill>
                <a:latin typeface="Tahoma"/>
                <a:cs typeface="Tahoma"/>
              </a:rPr>
              <a:t> </a:t>
            </a:r>
            <a:r>
              <a:rPr sz="2000" b="1" spc="50" dirty="0">
                <a:solidFill>
                  <a:srgbClr val="033E86"/>
                </a:solidFill>
                <a:latin typeface="Tahoma"/>
                <a:cs typeface="Tahoma"/>
              </a:rPr>
              <a:t>blocks</a:t>
            </a:r>
            <a:r>
              <a:rPr sz="2000" b="1" spc="-60" dirty="0">
                <a:solidFill>
                  <a:srgbClr val="033E86"/>
                </a:solidFill>
                <a:latin typeface="Tahoma"/>
                <a:cs typeface="Tahoma"/>
              </a:rPr>
              <a:t> </a:t>
            </a:r>
            <a:r>
              <a:rPr sz="2000" b="1" spc="70" dirty="0">
                <a:solidFill>
                  <a:srgbClr val="033E86"/>
                </a:solidFill>
                <a:latin typeface="Tahoma"/>
                <a:cs typeface="Tahoma"/>
              </a:rPr>
              <a:t>and</a:t>
            </a:r>
            <a:r>
              <a:rPr sz="2000" b="1" spc="-35" dirty="0">
                <a:solidFill>
                  <a:srgbClr val="033E86"/>
                </a:solidFill>
                <a:latin typeface="Tahoma"/>
                <a:cs typeface="Tahoma"/>
              </a:rPr>
              <a:t> </a:t>
            </a:r>
            <a:r>
              <a:rPr sz="2000" b="1" spc="45" dirty="0">
                <a:solidFill>
                  <a:srgbClr val="033E86"/>
                </a:solidFill>
                <a:latin typeface="Tahoma"/>
                <a:cs typeface="Tahoma"/>
              </a:rPr>
              <a:t>subsystems</a:t>
            </a:r>
            <a:r>
              <a:rPr sz="2000" b="1" spc="-75" dirty="0">
                <a:solidFill>
                  <a:srgbClr val="033E86"/>
                </a:solidFill>
                <a:latin typeface="Tahoma"/>
                <a:cs typeface="Tahoma"/>
              </a:rPr>
              <a:t> </a:t>
            </a:r>
            <a:r>
              <a:rPr sz="2000" b="1" dirty="0">
                <a:solidFill>
                  <a:srgbClr val="033E86"/>
                </a:solidFill>
                <a:latin typeface="Tahoma"/>
                <a:cs typeface="Tahoma"/>
              </a:rPr>
              <a:t>for</a:t>
            </a:r>
            <a:endParaRPr sz="2000">
              <a:latin typeface="Tahoma"/>
              <a:cs typeface="Tahoma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6500641" y="2373178"/>
            <a:ext cx="5258435" cy="57658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b="1" spc="-20" dirty="0">
                <a:solidFill>
                  <a:srgbClr val="033E86"/>
                </a:solidFill>
                <a:latin typeface="Tahoma"/>
                <a:cs typeface="Tahoma"/>
              </a:rPr>
              <a:t>5G</a:t>
            </a:r>
            <a:endParaRPr sz="2000" dirty="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15"/>
              </a:spcBef>
            </a:pPr>
            <a:r>
              <a:rPr sz="1600" spc="-110" dirty="0">
                <a:latin typeface="Verdana"/>
                <a:cs typeface="Verdana"/>
              </a:rPr>
              <a:t>5</a:t>
            </a:r>
            <a:r>
              <a:rPr sz="1600" spc="-10" dirty="0">
                <a:latin typeface="Verdana"/>
                <a:cs typeface="Verdana"/>
              </a:rPr>
              <a:t>G</a:t>
            </a:r>
            <a:r>
              <a:rPr sz="1600" spc="-130" dirty="0">
                <a:latin typeface="Verdana"/>
                <a:cs typeface="Verdana"/>
              </a:rPr>
              <a:t> </a:t>
            </a:r>
            <a:r>
              <a:rPr sz="1600" spc="-30" dirty="0">
                <a:latin typeface="Verdana"/>
                <a:cs typeface="Verdana"/>
              </a:rPr>
              <a:t>r</a:t>
            </a:r>
            <a:r>
              <a:rPr sz="1600" spc="-10" dirty="0">
                <a:latin typeface="Verdana"/>
                <a:cs typeface="Verdana"/>
              </a:rPr>
              <a:t>a</a:t>
            </a:r>
            <a:r>
              <a:rPr sz="1600" spc="45" dirty="0">
                <a:latin typeface="Verdana"/>
                <a:cs typeface="Verdana"/>
              </a:rPr>
              <a:t>dio</a:t>
            </a:r>
            <a:r>
              <a:rPr sz="1600" spc="-145" dirty="0">
                <a:latin typeface="Verdana"/>
                <a:cs typeface="Verdana"/>
              </a:rPr>
              <a:t> </a:t>
            </a:r>
            <a:r>
              <a:rPr sz="1600" spc="20" dirty="0">
                <a:latin typeface="Verdana"/>
                <a:cs typeface="Verdana"/>
              </a:rPr>
              <a:t>solut</a:t>
            </a:r>
            <a:r>
              <a:rPr sz="1600" spc="5" dirty="0">
                <a:latin typeface="Verdana"/>
                <a:cs typeface="Verdana"/>
              </a:rPr>
              <a:t>i</a:t>
            </a:r>
            <a:r>
              <a:rPr sz="1600" spc="35" dirty="0">
                <a:latin typeface="Verdana"/>
                <a:cs typeface="Verdana"/>
              </a:rPr>
              <a:t>o</a:t>
            </a:r>
            <a:r>
              <a:rPr sz="1600" spc="70" dirty="0">
                <a:latin typeface="Verdana"/>
                <a:cs typeface="Verdana"/>
              </a:rPr>
              <a:t>n</a:t>
            </a:r>
            <a:r>
              <a:rPr sz="1600" spc="-35" dirty="0">
                <a:latin typeface="Verdana"/>
                <a:cs typeface="Verdana"/>
              </a:rPr>
              <a:t>s</a:t>
            </a:r>
            <a:r>
              <a:rPr sz="1600" spc="-114" dirty="0">
                <a:latin typeface="Verdana"/>
                <a:cs typeface="Verdana"/>
              </a:rPr>
              <a:t> </a:t>
            </a:r>
            <a:r>
              <a:rPr sz="1600" spc="15" dirty="0">
                <a:latin typeface="Verdana"/>
                <a:cs typeface="Verdana"/>
              </a:rPr>
              <a:t>f</a:t>
            </a:r>
            <a:r>
              <a:rPr sz="1600" spc="20" dirty="0">
                <a:latin typeface="Verdana"/>
                <a:cs typeface="Verdana"/>
              </a:rPr>
              <a:t>o</a:t>
            </a:r>
            <a:r>
              <a:rPr sz="1600" spc="-30" dirty="0">
                <a:latin typeface="Verdana"/>
                <a:cs typeface="Verdana"/>
              </a:rPr>
              <a:t>r</a:t>
            </a:r>
            <a:r>
              <a:rPr sz="1600" spc="-140" dirty="0">
                <a:latin typeface="Verdana"/>
                <a:cs typeface="Verdana"/>
              </a:rPr>
              <a:t> </a:t>
            </a:r>
            <a:r>
              <a:rPr sz="1600" spc="-15" dirty="0">
                <a:latin typeface="Verdana"/>
                <a:cs typeface="Verdana"/>
              </a:rPr>
              <a:t>T</a:t>
            </a:r>
            <a:r>
              <a:rPr sz="1600" spc="-25" dirty="0">
                <a:latin typeface="Verdana"/>
                <a:cs typeface="Verdana"/>
              </a:rPr>
              <a:t>e</a:t>
            </a:r>
            <a:r>
              <a:rPr sz="1600" spc="5" dirty="0">
                <a:latin typeface="Verdana"/>
                <a:cs typeface="Verdana"/>
              </a:rPr>
              <a:t>l</a:t>
            </a:r>
            <a:r>
              <a:rPr sz="1600" spc="10" dirty="0">
                <a:latin typeface="Verdana"/>
                <a:cs typeface="Verdana"/>
              </a:rPr>
              <a:t>e</a:t>
            </a:r>
            <a:r>
              <a:rPr sz="1600" spc="80" dirty="0">
                <a:latin typeface="Verdana"/>
                <a:cs typeface="Verdana"/>
              </a:rPr>
              <a:t>com</a:t>
            </a:r>
            <a:r>
              <a:rPr sz="1600" spc="-130" dirty="0">
                <a:latin typeface="Verdana"/>
                <a:cs typeface="Verdana"/>
              </a:rPr>
              <a:t> </a:t>
            </a:r>
            <a:r>
              <a:rPr sz="1600" spc="15" dirty="0">
                <a:latin typeface="Verdana"/>
                <a:cs typeface="Verdana"/>
              </a:rPr>
              <a:t>/Mobility</a:t>
            </a:r>
            <a:r>
              <a:rPr sz="1600" spc="-120" dirty="0">
                <a:latin typeface="Verdana"/>
                <a:cs typeface="Verdana"/>
              </a:rPr>
              <a:t> </a:t>
            </a:r>
            <a:r>
              <a:rPr sz="1600" spc="-80" dirty="0">
                <a:latin typeface="Verdana"/>
                <a:cs typeface="Verdana"/>
              </a:rPr>
              <a:t>/IOT</a:t>
            </a:r>
            <a:r>
              <a:rPr sz="1600" spc="-120" dirty="0">
                <a:latin typeface="Verdana"/>
                <a:cs typeface="Verdana"/>
              </a:rPr>
              <a:t> </a:t>
            </a:r>
            <a:r>
              <a:rPr sz="1600" spc="70" dirty="0">
                <a:latin typeface="Verdana"/>
                <a:cs typeface="Verdana"/>
              </a:rPr>
              <a:t>n</a:t>
            </a:r>
            <a:r>
              <a:rPr sz="1600" spc="20" dirty="0">
                <a:latin typeface="Verdana"/>
                <a:cs typeface="Verdana"/>
              </a:rPr>
              <a:t>e</a:t>
            </a:r>
            <a:r>
              <a:rPr sz="1600" spc="10" dirty="0">
                <a:latin typeface="Verdana"/>
                <a:cs typeface="Verdana"/>
              </a:rPr>
              <a:t>e</a:t>
            </a:r>
            <a:r>
              <a:rPr sz="1600" spc="25" dirty="0">
                <a:latin typeface="Verdana"/>
                <a:cs typeface="Verdana"/>
              </a:rPr>
              <a:t>ds</a:t>
            </a:r>
            <a:endParaRPr sz="1600" dirty="0">
              <a:latin typeface="Verdana"/>
              <a:cs typeface="Verdana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6528561" y="3352291"/>
            <a:ext cx="4638040" cy="57658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b="1" spc="75" dirty="0">
                <a:solidFill>
                  <a:srgbClr val="033E86"/>
                </a:solidFill>
                <a:latin typeface="Tahoma"/>
                <a:cs typeface="Tahoma"/>
              </a:rPr>
              <a:t>Homeland</a:t>
            </a:r>
            <a:r>
              <a:rPr sz="2000" b="1" spc="-75" dirty="0">
                <a:solidFill>
                  <a:srgbClr val="033E86"/>
                </a:solidFill>
                <a:latin typeface="Tahoma"/>
                <a:cs typeface="Tahoma"/>
              </a:rPr>
              <a:t> </a:t>
            </a:r>
            <a:r>
              <a:rPr sz="2000" b="1" spc="25" dirty="0">
                <a:solidFill>
                  <a:srgbClr val="033E86"/>
                </a:solidFill>
                <a:latin typeface="Tahoma"/>
                <a:cs typeface="Tahoma"/>
              </a:rPr>
              <a:t>Security</a:t>
            </a:r>
            <a:endParaRPr sz="20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15"/>
              </a:spcBef>
            </a:pPr>
            <a:r>
              <a:rPr sz="1600" spc="35" dirty="0">
                <a:latin typeface="Verdana"/>
                <a:cs typeface="Verdana"/>
              </a:rPr>
              <a:t>Perimeter</a:t>
            </a:r>
            <a:r>
              <a:rPr sz="1600" spc="-125" dirty="0">
                <a:latin typeface="Verdana"/>
                <a:cs typeface="Verdana"/>
              </a:rPr>
              <a:t> </a:t>
            </a:r>
            <a:r>
              <a:rPr sz="1600" spc="5" dirty="0">
                <a:latin typeface="Verdana"/>
                <a:cs typeface="Verdana"/>
              </a:rPr>
              <a:t>Intruder</a:t>
            </a:r>
            <a:r>
              <a:rPr sz="1600" spc="-145" dirty="0">
                <a:latin typeface="Verdana"/>
                <a:cs typeface="Verdana"/>
              </a:rPr>
              <a:t> </a:t>
            </a:r>
            <a:r>
              <a:rPr sz="1600" spc="-10" dirty="0">
                <a:latin typeface="Verdana"/>
                <a:cs typeface="Verdana"/>
              </a:rPr>
              <a:t>Systems</a:t>
            </a:r>
            <a:r>
              <a:rPr sz="1600" spc="-120" dirty="0">
                <a:latin typeface="Verdana"/>
                <a:cs typeface="Verdana"/>
              </a:rPr>
              <a:t> </a:t>
            </a:r>
            <a:r>
              <a:rPr sz="1600" spc="50" dirty="0">
                <a:latin typeface="Verdana"/>
                <a:cs typeface="Verdana"/>
              </a:rPr>
              <a:t>and</a:t>
            </a:r>
            <a:r>
              <a:rPr sz="1600" spc="-145" dirty="0">
                <a:latin typeface="Verdana"/>
                <a:cs typeface="Verdana"/>
              </a:rPr>
              <a:t> </a:t>
            </a:r>
            <a:r>
              <a:rPr sz="1600" spc="5" dirty="0">
                <a:latin typeface="Verdana"/>
                <a:cs typeface="Verdana"/>
              </a:rPr>
              <a:t>Subsystems</a:t>
            </a:r>
            <a:endParaRPr sz="1600">
              <a:latin typeface="Verdana"/>
              <a:cs typeface="Verdana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6528561" y="4175505"/>
            <a:ext cx="4224655" cy="5765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b="1" spc="40" dirty="0">
                <a:solidFill>
                  <a:srgbClr val="033E86"/>
                </a:solidFill>
                <a:latin typeface="Tahoma"/>
                <a:cs typeface="Tahoma"/>
              </a:rPr>
              <a:t>Smart</a:t>
            </a:r>
            <a:r>
              <a:rPr sz="2000" b="1" spc="-85" dirty="0">
                <a:solidFill>
                  <a:srgbClr val="033E86"/>
                </a:solidFill>
                <a:latin typeface="Tahoma"/>
                <a:cs typeface="Tahoma"/>
              </a:rPr>
              <a:t> </a:t>
            </a:r>
            <a:r>
              <a:rPr sz="2000" b="1" spc="25" dirty="0">
                <a:solidFill>
                  <a:srgbClr val="033E86"/>
                </a:solidFill>
                <a:latin typeface="Tahoma"/>
                <a:cs typeface="Tahoma"/>
              </a:rPr>
              <a:t>City</a:t>
            </a:r>
            <a:endParaRPr sz="20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20"/>
              </a:spcBef>
            </a:pPr>
            <a:r>
              <a:rPr sz="1600" spc="75" dirty="0">
                <a:latin typeface="Verdana"/>
                <a:cs typeface="Verdana"/>
              </a:rPr>
              <a:t>Pr</a:t>
            </a:r>
            <a:r>
              <a:rPr sz="1600" spc="35" dirty="0">
                <a:latin typeface="Verdana"/>
                <a:cs typeface="Verdana"/>
              </a:rPr>
              <a:t>o</a:t>
            </a:r>
            <a:r>
              <a:rPr sz="1600" spc="5" dirty="0">
                <a:latin typeface="Verdana"/>
                <a:cs typeface="Verdana"/>
              </a:rPr>
              <a:t>ject</a:t>
            </a:r>
            <a:r>
              <a:rPr sz="1600" spc="-145" dirty="0">
                <a:latin typeface="Verdana"/>
                <a:cs typeface="Verdana"/>
              </a:rPr>
              <a:t> </a:t>
            </a:r>
            <a:r>
              <a:rPr sz="1600" spc="40" dirty="0">
                <a:latin typeface="Verdana"/>
                <a:cs typeface="Verdana"/>
              </a:rPr>
              <a:t>C</a:t>
            </a:r>
            <a:r>
              <a:rPr sz="1600" spc="25" dirty="0">
                <a:latin typeface="Verdana"/>
                <a:cs typeface="Verdana"/>
              </a:rPr>
              <a:t>o</a:t>
            </a:r>
            <a:r>
              <a:rPr sz="1600" spc="70" dirty="0">
                <a:latin typeface="Verdana"/>
                <a:cs typeface="Verdana"/>
              </a:rPr>
              <a:t>n</a:t>
            </a:r>
            <a:r>
              <a:rPr sz="1600" spc="10" dirty="0">
                <a:latin typeface="Verdana"/>
                <a:cs typeface="Verdana"/>
              </a:rPr>
              <a:t>sult</a:t>
            </a:r>
            <a:r>
              <a:rPr sz="1600" spc="20" dirty="0">
                <a:latin typeface="Verdana"/>
                <a:cs typeface="Verdana"/>
              </a:rPr>
              <a:t>a</a:t>
            </a:r>
            <a:r>
              <a:rPr sz="1600" spc="70" dirty="0">
                <a:latin typeface="Verdana"/>
                <a:cs typeface="Verdana"/>
              </a:rPr>
              <a:t>n</a:t>
            </a:r>
            <a:r>
              <a:rPr sz="1600" spc="10" dirty="0">
                <a:latin typeface="Verdana"/>
                <a:cs typeface="Verdana"/>
              </a:rPr>
              <a:t>cy</a:t>
            </a:r>
            <a:r>
              <a:rPr sz="1600" spc="-105" dirty="0">
                <a:latin typeface="Verdana"/>
                <a:cs typeface="Verdana"/>
              </a:rPr>
              <a:t> </a:t>
            </a:r>
            <a:r>
              <a:rPr sz="1600" spc="55" dirty="0">
                <a:latin typeface="Verdana"/>
                <a:cs typeface="Verdana"/>
              </a:rPr>
              <a:t>an</a:t>
            </a:r>
            <a:r>
              <a:rPr sz="1600" spc="50" dirty="0">
                <a:latin typeface="Verdana"/>
                <a:cs typeface="Verdana"/>
              </a:rPr>
              <a:t>d</a:t>
            </a:r>
            <a:r>
              <a:rPr sz="1600" spc="-140" dirty="0">
                <a:latin typeface="Verdana"/>
                <a:cs typeface="Verdana"/>
              </a:rPr>
              <a:t> </a:t>
            </a:r>
            <a:r>
              <a:rPr sz="1600" spc="45" dirty="0">
                <a:latin typeface="Verdana"/>
                <a:cs typeface="Verdana"/>
              </a:rPr>
              <a:t>Buildi</a:t>
            </a:r>
            <a:r>
              <a:rPr sz="1600" spc="70" dirty="0">
                <a:latin typeface="Verdana"/>
                <a:cs typeface="Verdana"/>
              </a:rPr>
              <a:t>n</a:t>
            </a:r>
            <a:r>
              <a:rPr sz="1600" spc="100" dirty="0">
                <a:latin typeface="Verdana"/>
                <a:cs typeface="Verdana"/>
              </a:rPr>
              <a:t>g</a:t>
            </a:r>
            <a:r>
              <a:rPr sz="1600" spc="-125" dirty="0">
                <a:latin typeface="Verdana"/>
                <a:cs typeface="Verdana"/>
              </a:rPr>
              <a:t> </a:t>
            </a:r>
            <a:r>
              <a:rPr sz="1600" spc="40" dirty="0">
                <a:latin typeface="Verdana"/>
                <a:cs typeface="Verdana"/>
              </a:rPr>
              <a:t>Blocks</a:t>
            </a:r>
            <a:endParaRPr sz="1600">
              <a:latin typeface="Verdana"/>
              <a:cs typeface="Verdana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6528561" y="5068633"/>
            <a:ext cx="4725035" cy="82105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b="1" spc="50" dirty="0">
                <a:solidFill>
                  <a:srgbClr val="033E86"/>
                </a:solidFill>
                <a:latin typeface="Tahoma"/>
                <a:cs typeface="Tahoma"/>
              </a:rPr>
              <a:t>Manufacturing</a:t>
            </a:r>
            <a:r>
              <a:rPr sz="2000" b="1" spc="-75" dirty="0">
                <a:solidFill>
                  <a:srgbClr val="033E86"/>
                </a:solidFill>
                <a:latin typeface="Tahoma"/>
                <a:cs typeface="Tahoma"/>
              </a:rPr>
              <a:t> </a:t>
            </a:r>
            <a:r>
              <a:rPr sz="2000" b="1" spc="35" dirty="0">
                <a:solidFill>
                  <a:srgbClr val="033E86"/>
                </a:solidFill>
                <a:latin typeface="Tahoma"/>
                <a:cs typeface="Tahoma"/>
              </a:rPr>
              <a:t>Sector</a:t>
            </a:r>
            <a:endParaRPr sz="2000" dirty="0">
              <a:latin typeface="Tahoma"/>
              <a:cs typeface="Tahoma"/>
            </a:endParaRPr>
          </a:p>
          <a:p>
            <a:pPr marL="12700" marR="5080">
              <a:lnSpc>
                <a:spcPct val="100000"/>
              </a:lnSpc>
              <a:spcBef>
                <a:spcPts val="20"/>
              </a:spcBef>
            </a:pPr>
            <a:r>
              <a:rPr sz="1600" spc="25" dirty="0">
                <a:latin typeface="Verdana"/>
                <a:cs typeface="Verdana"/>
              </a:rPr>
              <a:t>El</a:t>
            </a:r>
            <a:r>
              <a:rPr sz="1600" spc="20" dirty="0">
                <a:latin typeface="Verdana"/>
                <a:cs typeface="Verdana"/>
              </a:rPr>
              <a:t>e</a:t>
            </a:r>
            <a:r>
              <a:rPr sz="1600" spc="25" dirty="0">
                <a:latin typeface="Verdana"/>
                <a:cs typeface="Verdana"/>
              </a:rPr>
              <a:t>ctr</a:t>
            </a:r>
            <a:r>
              <a:rPr sz="1600" spc="35" dirty="0">
                <a:latin typeface="Verdana"/>
                <a:cs typeface="Verdana"/>
              </a:rPr>
              <a:t>o</a:t>
            </a:r>
            <a:r>
              <a:rPr sz="1600" spc="70" dirty="0">
                <a:latin typeface="Verdana"/>
                <a:cs typeface="Verdana"/>
              </a:rPr>
              <a:t>n</a:t>
            </a:r>
            <a:r>
              <a:rPr sz="1600" spc="15" dirty="0">
                <a:latin typeface="Verdana"/>
                <a:cs typeface="Verdana"/>
              </a:rPr>
              <a:t>ics</a:t>
            </a:r>
            <a:r>
              <a:rPr sz="1600" spc="-120" dirty="0">
                <a:latin typeface="Verdana"/>
                <a:cs typeface="Verdana"/>
              </a:rPr>
              <a:t> </a:t>
            </a:r>
            <a:r>
              <a:rPr sz="1600" spc="20" dirty="0">
                <a:latin typeface="Verdana"/>
                <a:cs typeface="Verdana"/>
              </a:rPr>
              <a:t>side</a:t>
            </a:r>
            <a:r>
              <a:rPr sz="1600" spc="-135" dirty="0">
                <a:latin typeface="Verdana"/>
                <a:cs typeface="Verdana"/>
              </a:rPr>
              <a:t> </a:t>
            </a:r>
            <a:r>
              <a:rPr sz="1600" spc="15" dirty="0">
                <a:latin typeface="Verdana"/>
                <a:cs typeface="Verdana"/>
              </a:rPr>
              <a:t>of</a:t>
            </a:r>
            <a:r>
              <a:rPr sz="1600" spc="-130" dirty="0">
                <a:latin typeface="Verdana"/>
                <a:cs typeface="Verdana"/>
              </a:rPr>
              <a:t> </a:t>
            </a:r>
            <a:r>
              <a:rPr sz="1600" spc="130" dirty="0">
                <a:latin typeface="Verdana"/>
                <a:cs typeface="Verdana"/>
              </a:rPr>
              <a:t>m</a:t>
            </a:r>
            <a:r>
              <a:rPr sz="1600" spc="-10" dirty="0">
                <a:latin typeface="Verdana"/>
                <a:cs typeface="Verdana"/>
              </a:rPr>
              <a:t>a</a:t>
            </a:r>
            <a:r>
              <a:rPr sz="1600" spc="70" dirty="0">
                <a:latin typeface="Verdana"/>
                <a:cs typeface="Verdana"/>
              </a:rPr>
              <a:t>n</a:t>
            </a:r>
            <a:r>
              <a:rPr sz="1600" spc="20" dirty="0">
                <a:latin typeface="Verdana"/>
                <a:cs typeface="Verdana"/>
              </a:rPr>
              <a:t>ufa</a:t>
            </a:r>
            <a:r>
              <a:rPr sz="1600" spc="35" dirty="0">
                <a:latin typeface="Verdana"/>
                <a:cs typeface="Verdana"/>
              </a:rPr>
              <a:t>ctur</a:t>
            </a:r>
            <a:r>
              <a:rPr sz="1600" spc="60" dirty="0">
                <a:latin typeface="Verdana"/>
                <a:cs typeface="Verdana"/>
              </a:rPr>
              <a:t>ing</a:t>
            </a:r>
            <a:r>
              <a:rPr sz="1600" spc="-130" dirty="0">
                <a:latin typeface="Verdana"/>
                <a:cs typeface="Verdana"/>
              </a:rPr>
              <a:t> </a:t>
            </a:r>
            <a:r>
              <a:rPr sz="1600" spc="-220" dirty="0">
                <a:latin typeface="Verdana"/>
                <a:cs typeface="Verdana"/>
              </a:rPr>
              <a:t>–</a:t>
            </a:r>
            <a:r>
              <a:rPr sz="1600" spc="-140" dirty="0">
                <a:latin typeface="Verdana"/>
                <a:cs typeface="Verdana"/>
              </a:rPr>
              <a:t> </a:t>
            </a:r>
            <a:r>
              <a:rPr sz="1600" spc="75" dirty="0">
                <a:latin typeface="Verdana"/>
                <a:cs typeface="Verdana"/>
              </a:rPr>
              <a:t>PCBs</a:t>
            </a:r>
            <a:r>
              <a:rPr sz="1600" spc="-125" dirty="0">
                <a:latin typeface="Verdana"/>
                <a:cs typeface="Verdana"/>
              </a:rPr>
              <a:t> </a:t>
            </a:r>
            <a:r>
              <a:rPr sz="1600" spc="45" dirty="0">
                <a:latin typeface="Verdana"/>
                <a:cs typeface="Verdana"/>
              </a:rPr>
              <a:t>and  </a:t>
            </a:r>
            <a:r>
              <a:rPr sz="1600" spc="55" dirty="0">
                <a:latin typeface="Verdana"/>
                <a:cs typeface="Verdana"/>
              </a:rPr>
              <a:t>Component</a:t>
            </a:r>
            <a:r>
              <a:rPr sz="1600" spc="-130" dirty="0">
                <a:latin typeface="Verdana"/>
                <a:cs typeface="Verdana"/>
              </a:rPr>
              <a:t> </a:t>
            </a:r>
            <a:r>
              <a:rPr sz="1600" spc="35" dirty="0">
                <a:latin typeface="Verdana"/>
                <a:cs typeface="Verdana"/>
              </a:rPr>
              <a:t>sourcing</a:t>
            </a:r>
            <a:endParaRPr sz="1600" dirty="0">
              <a:latin typeface="Verdana"/>
              <a:cs typeface="Verdana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6528561" y="5886461"/>
            <a:ext cx="1699895" cy="610870"/>
          </a:xfrm>
          <a:prstGeom prst="rect">
            <a:avLst/>
          </a:prstGeom>
        </p:spPr>
        <p:txBody>
          <a:bodyPr vert="horz" wrap="square" lIns="0" tIns="61594" rIns="0" bIns="0" rtlCol="0">
            <a:spAutoFit/>
          </a:bodyPr>
          <a:lstStyle/>
          <a:p>
            <a:pPr marL="469900" indent="-457200">
              <a:lnSpc>
                <a:spcPct val="100000"/>
              </a:lnSpc>
              <a:spcBef>
                <a:spcPts val="484"/>
              </a:spcBef>
              <a:buFont typeface="Arial MT"/>
              <a:buChar char="•"/>
              <a:tabLst>
                <a:tab pos="469265" algn="l"/>
                <a:tab pos="469900" algn="l"/>
              </a:tabLst>
            </a:pPr>
            <a:r>
              <a:rPr sz="1600" spc="65" dirty="0">
                <a:latin typeface="Verdana"/>
                <a:cs typeface="Verdana"/>
              </a:rPr>
              <a:t>Au</a:t>
            </a:r>
            <a:r>
              <a:rPr sz="1600" spc="30" dirty="0">
                <a:latin typeface="Verdana"/>
                <a:cs typeface="Verdana"/>
              </a:rPr>
              <a:t>t</a:t>
            </a:r>
            <a:r>
              <a:rPr sz="1600" spc="35" dirty="0">
                <a:latin typeface="Verdana"/>
                <a:cs typeface="Verdana"/>
              </a:rPr>
              <a:t>o</a:t>
            </a:r>
            <a:r>
              <a:rPr sz="1600" spc="130" dirty="0">
                <a:latin typeface="Verdana"/>
                <a:cs typeface="Verdana"/>
              </a:rPr>
              <a:t>m</a:t>
            </a:r>
            <a:r>
              <a:rPr sz="1600" spc="35" dirty="0">
                <a:latin typeface="Verdana"/>
                <a:cs typeface="Verdana"/>
              </a:rPr>
              <a:t>o</a:t>
            </a:r>
            <a:r>
              <a:rPr sz="1600" spc="-5" dirty="0">
                <a:latin typeface="Verdana"/>
                <a:cs typeface="Verdana"/>
              </a:rPr>
              <a:t>ti</a:t>
            </a:r>
            <a:r>
              <a:rPr sz="1600" spc="-20" dirty="0">
                <a:latin typeface="Verdana"/>
                <a:cs typeface="Verdana"/>
              </a:rPr>
              <a:t>v</a:t>
            </a:r>
            <a:r>
              <a:rPr sz="1600" spc="20" dirty="0">
                <a:latin typeface="Verdana"/>
                <a:cs typeface="Verdana"/>
              </a:rPr>
              <a:t>e</a:t>
            </a:r>
            <a:endParaRPr sz="1600" dirty="0">
              <a:latin typeface="Verdana"/>
              <a:cs typeface="Verdana"/>
            </a:endParaRPr>
          </a:p>
          <a:p>
            <a:pPr marL="469900" indent="-457200">
              <a:lnSpc>
                <a:spcPct val="100000"/>
              </a:lnSpc>
              <a:spcBef>
                <a:spcPts val="380"/>
              </a:spcBef>
              <a:buFont typeface="Arial MT"/>
              <a:buChar char="•"/>
              <a:tabLst>
                <a:tab pos="469265" algn="l"/>
                <a:tab pos="469900" algn="l"/>
              </a:tabLst>
            </a:pPr>
            <a:r>
              <a:rPr sz="1600" spc="25" dirty="0">
                <a:latin typeface="Verdana"/>
                <a:cs typeface="Verdana"/>
              </a:rPr>
              <a:t>Healthcare</a:t>
            </a:r>
            <a:endParaRPr sz="1600" dirty="0">
              <a:latin typeface="Verdana"/>
              <a:cs typeface="Verdana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217167" y="2532380"/>
            <a:ext cx="2831465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b="1" spc="55" dirty="0">
                <a:solidFill>
                  <a:srgbClr val="033E86"/>
                </a:solidFill>
                <a:latin typeface="Tahoma"/>
                <a:cs typeface="Tahoma"/>
              </a:rPr>
              <a:t>Aeros</a:t>
            </a:r>
            <a:r>
              <a:rPr sz="2000" b="1" spc="65" dirty="0">
                <a:solidFill>
                  <a:srgbClr val="033E86"/>
                </a:solidFill>
                <a:latin typeface="Tahoma"/>
                <a:cs typeface="Tahoma"/>
              </a:rPr>
              <a:t>p</a:t>
            </a:r>
            <a:r>
              <a:rPr sz="2000" b="1" spc="60" dirty="0">
                <a:solidFill>
                  <a:srgbClr val="033E86"/>
                </a:solidFill>
                <a:latin typeface="Tahoma"/>
                <a:cs typeface="Tahoma"/>
              </a:rPr>
              <a:t>ace</a:t>
            </a:r>
            <a:r>
              <a:rPr sz="2000" b="1" spc="-65" dirty="0">
                <a:solidFill>
                  <a:srgbClr val="033E86"/>
                </a:solidFill>
                <a:latin typeface="Tahoma"/>
                <a:cs typeface="Tahoma"/>
              </a:rPr>
              <a:t> </a:t>
            </a:r>
            <a:r>
              <a:rPr sz="2000" b="1" spc="-150" dirty="0">
                <a:solidFill>
                  <a:srgbClr val="033E86"/>
                </a:solidFill>
                <a:latin typeface="Tahoma"/>
                <a:cs typeface="Tahoma"/>
              </a:rPr>
              <a:t>&amp;</a:t>
            </a:r>
            <a:r>
              <a:rPr sz="2000" b="1" spc="-35" dirty="0">
                <a:solidFill>
                  <a:srgbClr val="033E86"/>
                </a:solidFill>
                <a:latin typeface="Tahoma"/>
                <a:cs typeface="Tahoma"/>
              </a:rPr>
              <a:t> </a:t>
            </a:r>
            <a:r>
              <a:rPr sz="2000" b="1" spc="55" dirty="0">
                <a:solidFill>
                  <a:srgbClr val="033E86"/>
                </a:solidFill>
                <a:latin typeface="Tahoma"/>
                <a:cs typeface="Tahoma"/>
              </a:rPr>
              <a:t>Def</a:t>
            </a:r>
            <a:r>
              <a:rPr sz="2000" b="1" spc="80" dirty="0">
                <a:solidFill>
                  <a:srgbClr val="033E86"/>
                </a:solidFill>
                <a:latin typeface="Tahoma"/>
                <a:cs typeface="Tahoma"/>
              </a:rPr>
              <a:t>ence</a:t>
            </a:r>
            <a:endParaRPr sz="2000">
              <a:latin typeface="Tahoma"/>
              <a:cs typeface="Tahoma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217167" y="2816758"/>
            <a:ext cx="3088005" cy="1196340"/>
          </a:xfrm>
          <a:prstGeom prst="rect">
            <a:avLst/>
          </a:prstGeom>
        </p:spPr>
        <p:txBody>
          <a:bodyPr vert="horz" wrap="square" lIns="0" tIns="61594" rIns="0" bIns="0" rtlCol="0">
            <a:spAutoFit/>
          </a:bodyPr>
          <a:lstStyle/>
          <a:p>
            <a:pPr marL="469900" indent="-457200">
              <a:lnSpc>
                <a:spcPct val="100000"/>
              </a:lnSpc>
              <a:spcBef>
                <a:spcPts val="484"/>
              </a:spcBef>
              <a:buFont typeface="Arial MT"/>
              <a:buChar char="•"/>
              <a:tabLst>
                <a:tab pos="469265" algn="l"/>
                <a:tab pos="469900" algn="l"/>
              </a:tabLst>
            </a:pPr>
            <a:r>
              <a:rPr sz="1600" spc="20" dirty="0">
                <a:latin typeface="Verdana"/>
                <a:cs typeface="Verdana"/>
              </a:rPr>
              <a:t>Avionics</a:t>
            </a:r>
            <a:endParaRPr sz="1600">
              <a:latin typeface="Verdana"/>
              <a:cs typeface="Verdana"/>
            </a:endParaRPr>
          </a:p>
          <a:p>
            <a:pPr marL="469900" indent="-457200">
              <a:lnSpc>
                <a:spcPct val="100000"/>
              </a:lnSpc>
              <a:spcBef>
                <a:spcPts val="380"/>
              </a:spcBef>
              <a:buFont typeface="Arial MT"/>
              <a:buChar char="•"/>
              <a:tabLst>
                <a:tab pos="469265" algn="l"/>
                <a:tab pos="469900" algn="l"/>
              </a:tabLst>
            </a:pPr>
            <a:r>
              <a:rPr sz="1600" spc="30" dirty="0">
                <a:latin typeface="Verdana"/>
                <a:cs typeface="Verdana"/>
              </a:rPr>
              <a:t>RADAR’s</a:t>
            </a:r>
            <a:endParaRPr sz="1600">
              <a:latin typeface="Verdana"/>
              <a:cs typeface="Verdana"/>
            </a:endParaRPr>
          </a:p>
          <a:p>
            <a:pPr marL="469900" indent="-457200">
              <a:lnSpc>
                <a:spcPct val="100000"/>
              </a:lnSpc>
              <a:spcBef>
                <a:spcPts val="385"/>
              </a:spcBef>
              <a:buFont typeface="Arial MT"/>
              <a:buChar char="•"/>
              <a:tabLst>
                <a:tab pos="469265" algn="l"/>
                <a:tab pos="469900" algn="l"/>
              </a:tabLst>
            </a:pPr>
            <a:r>
              <a:rPr sz="1600" spc="75" dirty="0">
                <a:latin typeface="Verdana"/>
                <a:cs typeface="Verdana"/>
              </a:rPr>
              <a:t>Mi</a:t>
            </a:r>
            <a:r>
              <a:rPr sz="1600" spc="25" dirty="0">
                <a:latin typeface="Verdana"/>
                <a:cs typeface="Verdana"/>
              </a:rPr>
              <a:t>l</a:t>
            </a:r>
            <a:r>
              <a:rPr sz="1600" dirty="0">
                <a:latin typeface="Verdana"/>
                <a:cs typeface="Verdana"/>
              </a:rPr>
              <a:t>itar</a:t>
            </a:r>
            <a:r>
              <a:rPr sz="1600" spc="-55" dirty="0">
                <a:latin typeface="Verdana"/>
                <a:cs typeface="Verdana"/>
              </a:rPr>
              <a:t>y</a:t>
            </a:r>
            <a:r>
              <a:rPr sz="1600" spc="-110" dirty="0">
                <a:latin typeface="Verdana"/>
                <a:cs typeface="Verdana"/>
              </a:rPr>
              <a:t> </a:t>
            </a:r>
            <a:r>
              <a:rPr sz="1600" spc="40" dirty="0">
                <a:latin typeface="Verdana"/>
                <a:cs typeface="Verdana"/>
              </a:rPr>
              <a:t>C</a:t>
            </a:r>
            <a:r>
              <a:rPr sz="1600" spc="20" dirty="0">
                <a:latin typeface="Verdana"/>
                <a:cs typeface="Verdana"/>
              </a:rPr>
              <a:t>o</a:t>
            </a:r>
            <a:r>
              <a:rPr sz="1600" spc="130" dirty="0">
                <a:latin typeface="Verdana"/>
                <a:cs typeface="Verdana"/>
              </a:rPr>
              <a:t>mm</a:t>
            </a:r>
            <a:r>
              <a:rPr sz="1600" spc="35" dirty="0">
                <a:latin typeface="Verdana"/>
                <a:cs typeface="Verdana"/>
              </a:rPr>
              <a:t>unicatio</a:t>
            </a:r>
            <a:r>
              <a:rPr sz="1600" spc="20" dirty="0">
                <a:latin typeface="Verdana"/>
                <a:cs typeface="Verdana"/>
              </a:rPr>
              <a:t>ns</a:t>
            </a:r>
            <a:endParaRPr sz="1600">
              <a:latin typeface="Verdana"/>
              <a:cs typeface="Verdana"/>
            </a:endParaRPr>
          </a:p>
          <a:p>
            <a:pPr marL="469900" indent="-457200">
              <a:lnSpc>
                <a:spcPct val="100000"/>
              </a:lnSpc>
              <a:spcBef>
                <a:spcPts val="385"/>
              </a:spcBef>
              <a:buFont typeface="Arial MT"/>
              <a:buChar char="•"/>
              <a:tabLst>
                <a:tab pos="469265" algn="l"/>
                <a:tab pos="469900" algn="l"/>
              </a:tabLst>
            </a:pPr>
            <a:r>
              <a:rPr sz="1600" spc="25" dirty="0">
                <a:latin typeface="Verdana"/>
                <a:cs typeface="Verdana"/>
              </a:rPr>
              <a:t>El</a:t>
            </a:r>
            <a:r>
              <a:rPr sz="1600" spc="20" dirty="0">
                <a:latin typeface="Verdana"/>
                <a:cs typeface="Verdana"/>
              </a:rPr>
              <a:t>e</a:t>
            </a:r>
            <a:r>
              <a:rPr sz="1600" spc="25" dirty="0">
                <a:latin typeface="Verdana"/>
                <a:cs typeface="Verdana"/>
              </a:rPr>
              <a:t>ctr</a:t>
            </a:r>
            <a:r>
              <a:rPr sz="1600" spc="35" dirty="0">
                <a:latin typeface="Verdana"/>
                <a:cs typeface="Verdana"/>
              </a:rPr>
              <a:t>o</a:t>
            </a:r>
            <a:r>
              <a:rPr sz="1600" spc="70" dirty="0">
                <a:latin typeface="Verdana"/>
                <a:cs typeface="Verdana"/>
              </a:rPr>
              <a:t>n</a:t>
            </a:r>
            <a:r>
              <a:rPr sz="1600" spc="40" dirty="0">
                <a:latin typeface="Verdana"/>
                <a:cs typeface="Verdana"/>
              </a:rPr>
              <a:t>ic</a:t>
            </a:r>
            <a:r>
              <a:rPr sz="1600" spc="-114" dirty="0">
                <a:latin typeface="Verdana"/>
                <a:cs typeface="Verdana"/>
              </a:rPr>
              <a:t> </a:t>
            </a:r>
            <a:r>
              <a:rPr sz="1600" spc="125" dirty="0">
                <a:latin typeface="Verdana"/>
                <a:cs typeface="Verdana"/>
              </a:rPr>
              <a:t>W</a:t>
            </a:r>
            <a:r>
              <a:rPr sz="1600" spc="80" dirty="0">
                <a:latin typeface="Verdana"/>
                <a:cs typeface="Verdana"/>
              </a:rPr>
              <a:t>a</a:t>
            </a:r>
            <a:r>
              <a:rPr sz="1600" spc="-30" dirty="0">
                <a:latin typeface="Verdana"/>
                <a:cs typeface="Verdana"/>
              </a:rPr>
              <a:t>r</a:t>
            </a:r>
            <a:r>
              <a:rPr sz="1600" spc="-5" dirty="0">
                <a:latin typeface="Verdana"/>
                <a:cs typeface="Verdana"/>
              </a:rPr>
              <a:t>fa</a:t>
            </a:r>
            <a:r>
              <a:rPr sz="1600" spc="-30" dirty="0">
                <a:latin typeface="Verdana"/>
                <a:cs typeface="Verdana"/>
              </a:rPr>
              <a:t>r</a:t>
            </a:r>
            <a:r>
              <a:rPr sz="1600" spc="20" dirty="0">
                <a:latin typeface="Verdana"/>
                <a:cs typeface="Verdana"/>
              </a:rPr>
              <a:t>e</a:t>
            </a:r>
            <a:endParaRPr sz="1600">
              <a:latin typeface="Verdana"/>
              <a:cs typeface="Verdana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217167" y="4154170"/>
            <a:ext cx="4216400" cy="82041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b="1" spc="30" dirty="0">
                <a:solidFill>
                  <a:srgbClr val="033E86"/>
                </a:solidFill>
                <a:latin typeface="Tahoma"/>
                <a:cs typeface="Tahoma"/>
              </a:rPr>
              <a:t>Hi</a:t>
            </a:r>
            <a:r>
              <a:rPr sz="2000" b="1" spc="-65" dirty="0">
                <a:solidFill>
                  <a:srgbClr val="033E86"/>
                </a:solidFill>
                <a:latin typeface="Tahoma"/>
                <a:cs typeface="Tahoma"/>
              </a:rPr>
              <a:t> </a:t>
            </a:r>
            <a:r>
              <a:rPr sz="2000" b="1" spc="15" dirty="0">
                <a:solidFill>
                  <a:srgbClr val="033E86"/>
                </a:solidFill>
                <a:latin typeface="Tahoma"/>
                <a:cs typeface="Tahoma"/>
              </a:rPr>
              <a:t>Rel</a:t>
            </a:r>
            <a:r>
              <a:rPr sz="2000" b="1" spc="-55" dirty="0">
                <a:solidFill>
                  <a:srgbClr val="033E86"/>
                </a:solidFill>
                <a:latin typeface="Tahoma"/>
                <a:cs typeface="Tahoma"/>
              </a:rPr>
              <a:t> </a:t>
            </a:r>
            <a:r>
              <a:rPr sz="2000" b="1" spc="55" dirty="0">
                <a:solidFill>
                  <a:srgbClr val="033E86"/>
                </a:solidFill>
                <a:latin typeface="Tahoma"/>
                <a:cs typeface="Tahoma"/>
              </a:rPr>
              <a:t>Space</a:t>
            </a:r>
            <a:endParaRPr sz="20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20"/>
              </a:spcBef>
              <a:tabLst>
                <a:tab pos="377825" algn="l"/>
                <a:tab pos="850900" algn="l"/>
                <a:tab pos="2463165" algn="l"/>
                <a:tab pos="3921760" algn="l"/>
              </a:tabLst>
            </a:pPr>
            <a:r>
              <a:rPr sz="1600" spc="45" dirty="0">
                <a:latin typeface="Verdana"/>
                <a:cs typeface="Verdana"/>
              </a:rPr>
              <a:t>Hi	</a:t>
            </a:r>
            <a:r>
              <a:rPr sz="1600" spc="25" dirty="0">
                <a:latin typeface="Verdana"/>
                <a:cs typeface="Verdana"/>
              </a:rPr>
              <a:t>Rel	</a:t>
            </a:r>
            <a:r>
              <a:rPr sz="1600" spc="55" dirty="0">
                <a:latin typeface="Verdana"/>
                <a:cs typeface="Verdana"/>
              </a:rPr>
              <a:t>Micr</a:t>
            </a:r>
            <a:r>
              <a:rPr sz="1600" spc="40" dirty="0">
                <a:latin typeface="Verdana"/>
                <a:cs typeface="Verdana"/>
              </a:rPr>
              <a:t>o</a:t>
            </a:r>
            <a:r>
              <a:rPr sz="1600" spc="125" dirty="0">
                <a:latin typeface="Verdana"/>
                <a:cs typeface="Verdana"/>
              </a:rPr>
              <a:t>w</a:t>
            </a:r>
            <a:r>
              <a:rPr sz="1600" spc="-10" dirty="0">
                <a:latin typeface="Verdana"/>
                <a:cs typeface="Verdana"/>
              </a:rPr>
              <a:t>a</a:t>
            </a:r>
            <a:r>
              <a:rPr sz="1600" spc="-20" dirty="0">
                <a:latin typeface="Verdana"/>
                <a:cs typeface="Verdana"/>
              </a:rPr>
              <a:t>v</a:t>
            </a:r>
            <a:r>
              <a:rPr sz="1600" spc="-30" dirty="0">
                <a:latin typeface="Verdana"/>
                <a:cs typeface="Verdana"/>
              </a:rPr>
              <a:t>e</a:t>
            </a:r>
            <a:r>
              <a:rPr sz="1600" spc="-60" dirty="0">
                <a:latin typeface="Verdana"/>
                <a:cs typeface="Verdana"/>
              </a:rPr>
              <a:t>/R</a:t>
            </a:r>
            <a:r>
              <a:rPr sz="1600" spc="90" dirty="0">
                <a:latin typeface="Verdana"/>
                <a:cs typeface="Verdana"/>
              </a:rPr>
              <a:t>F</a:t>
            </a:r>
            <a:r>
              <a:rPr sz="1600" dirty="0">
                <a:latin typeface="Verdana"/>
                <a:cs typeface="Verdana"/>
              </a:rPr>
              <a:t>	</a:t>
            </a:r>
            <a:r>
              <a:rPr sz="1600" spc="65" dirty="0">
                <a:latin typeface="Verdana"/>
                <a:cs typeface="Verdana"/>
              </a:rPr>
              <a:t>co</a:t>
            </a:r>
            <a:r>
              <a:rPr sz="1600" spc="125" dirty="0">
                <a:latin typeface="Verdana"/>
                <a:cs typeface="Verdana"/>
              </a:rPr>
              <a:t>m</a:t>
            </a:r>
            <a:r>
              <a:rPr sz="1600" spc="40" dirty="0">
                <a:latin typeface="Verdana"/>
                <a:cs typeface="Verdana"/>
              </a:rPr>
              <a:t>ponents</a:t>
            </a:r>
            <a:r>
              <a:rPr sz="1600" dirty="0">
                <a:latin typeface="Verdana"/>
                <a:cs typeface="Verdana"/>
              </a:rPr>
              <a:t>	</a:t>
            </a:r>
            <a:r>
              <a:rPr sz="1600" spc="15" dirty="0">
                <a:latin typeface="Verdana"/>
                <a:cs typeface="Verdana"/>
              </a:rPr>
              <a:t>f</a:t>
            </a:r>
            <a:r>
              <a:rPr sz="1600" spc="5" dirty="0">
                <a:latin typeface="Verdana"/>
                <a:cs typeface="Verdana"/>
              </a:rPr>
              <a:t>o</a:t>
            </a:r>
            <a:r>
              <a:rPr sz="1600" spc="-30" dirty="0">
                <a:latin typeface="Verdana"/>
                <a:cs typeface="Verdana"/>
              </a:rPr>
              <a:t>r</a:t>
            </a:r>
            <a:endParaRPr sz="16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</a:pPr>
            <a:r>
              <a:rPr sz="1600" spc="-5" dirty="0">
                <a:latin typeface="Verdana"/>
                <a:cs typeface="Verdana"/>
              </a:rPr>
              <a:t>Sp</a:t>
            </a:r>
            <a:r>
              <a:rPr sz="1600" spc="30" dirty="0">
                <a:latin typeface="Verdana"/>
                <a:cs typeface="Verdana"/>
              </a:rPr>
              <a:t>ace</a:t>
            </a:r>
            <a:r>
              <a:rPr sz="1600" spc="-145" dirty="0">
                <a:latin typeface="Verdana"/>
                <a:cs typeface="Verdana"/>
              </a:rPr>
              <a:t> </a:t>
            </a:r>
            <a:r>
              <a:rPr sz="1600" spc="50" dirty="0">
                <a:latin typeface="Verdana"/>
                <a:cs typeface="Verdana"/>
              </a:rPr>
              <a:t>and</a:t>
            </a:r>
            <a:r>
              <a:rPr sz="1600" spc="-145" dirty="0">
                <a:latin typeface="Verdana"/>
                <a:cs typeface="Verdana"/>
              </a:rPr>
              <a:t> </a:t>
            </a:r>
            <a:r>
              <a:rPr sz="1600" spc="65" dirty="0">
                <a:latin typeface="Verdana"/>
                <a:cs typeface="Verdana"/>
              </a:rPr>
              <a:t>A</a:t>
            </a:r>
            <a:r>
              <a:rPr sz="1600" spc="25" dirty="0">
                <a:latin typeface="Verdana"/>
                <a:cs typeface="Verdana"/>
              </a:rPr>
              <a:t>irborne</a:t>
            </a:r>
            <a:r>
              <a:rPr sz="1600" spc="-150" dirty="0">
                <a:latin typeface="Verdana"/>
                <a:cs typeface="Verdana"/>
              </a:rPr>
              <a:t> </a:t>
            </a:r>
            <a:r>
              <a:rPr sz="1600" spc="40" dirty="0">
                <a:latin typeface="Verdana"/>
                <a:cs typeface="Verdana"/>
              </a:rPr>
              <a:t>ap</a:t>
            </a:r>
            <a:r>
              <a:rPr sz="1600" spc="30" dirty="0">
                <a:latin typeface="Verdana"/>
                <a:cs typeface="Verdana"/>
              </a:rPr>
              <a:t>plicatio</a:t>
            </a:r>
            <a:r>
              <a:rPr sz="1600" spc="20" dirty="0">
                <a:latin typeface="Verdana"/>
                <a:cs typeface="Verdana"/>
              </a:rPr>
              <a:t>n</a:t>
            </a:r>
            <a:r>
              <a:rPr sz="1600" spc="25" dirty="0">
                <a:latin typeface="Verdana"/>
                <a:cs typeface="Verdana"/>
              </a:rPr>
              <a:t>s</a:t>
            </a:r>
            <a:r>
              <a:rPr sz="1600" spc="-220" dirty="0">
                <a:latin typeface="Verdana"/>
                <a:cs typeface="Verdana"/>
              </a:rPr>
              <a:t>.</a:t>
            </a:r>
            <a:endParaRPr sz="1600">
              <a:latin typeface="Verdana"/>
              <a:cs typeface="Verdana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217167" y="5190871"/>
            <a:ext cx="3627754" cy="5765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b="1" spc="80" dirty="0">
                <a:solidFill>
                  <a:srgbClr val="033E86"/>
                </a:solidFill>
                <a:latin typeface="Tahoma"/>
                <a:cs typeface="Tahoma"/>
              </a:rPr>
              <a:t>SATCOM</a:t>
            </a:r>
            <a:endParaRPr sz="20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20"/>
              </a:spcBef>
            </a:pPr>
            <a:r>
              <a:rPr sz="1600" spc="160" dirty="0">
                <a:latin typeface="Verdana"/>
                <a:cs typeface="Verdana"/>
              </a:rPr>
              <a:t>M</a:t>
            </a:r>
            <a:r>
              <a:rPr sz="1600" spc="95" dirty="0">
                <a:latin typeface="Verdana"/>
                <a:cs typeface="Verdana"/>
              </a:rPr>
              <a:t>F</a:t>
            </a:r>
            <a:r>
              <a:rPr sz="1600" spc="-60" dirty="0">
                <a:latin typeface="Verdana"/>
                <a:cs typeface="Verdana"/>
              </a:rPr>
              <a:t>/R</a:t>
            </a:r>
            <a:r>
              <a:rPr sz="1600" spc="90" dirty="0">
                <a:latin typeface="Verdana"/>
                <a:cs typeface="Verdana"/>
              </a:rPr>
              <a:t>F</a:t>
            </a:r>
            <a:r>
              <a:rPr sz="1600" spc="-135" dirty="0">
                <a:latin typeface="Verdana"/>
                <a:cs typeface="Verdana"/>
              </a:rPr>
              <a:t> </a:t>
            </a:r>
            <a:r>
              <a:rPr sz="1600" spc="40" dirty="0">
                <a:latin typeface="Verdana"/>
                <a:cs typeface="Verdana"/>
              </a:rPr>
              <a:t>C</a:t>
            </a:r>
            <a:r>
              <a:rPr sz="1600" spc="25" dirty="0">
                <a:latin typeface="Verdana"/>
                <a:cs typeface="Verdana"/>
              </a:rPr>
              <a:t>o</a:t>
            </a:r>
            <a:r>
              <a:rPr sz="1600" spc="130" dirty="0">
                <a:latin typeface="Verdana"/>
                <a:cs typeface="Verdana"/>
              </a:rPr>
              <a:t>m</a:t>
            </a:r>
            <a:r>
              <a:rPr sz="1600" spc="40" dirty="0">
                <a:latin typeface="Verdana"/>
                <a:cs typeface="Verdana"/>
              </a:rPr>
              <a:t>ponents</a:t>
            </a:r>
            <a:r>
              <a:rPr sz="1600" spc="-125" dirty="0">
                <a:latin typeface="Verdana"/>
                <a:cs typeface="Verdana"/>
              </a:rPr>
              <a:t> </a:t>
            </a:r>
            <a:r>
              <a:rPr sz="1600" spc="55" dirty="0">
                <a:latin typeface="Verdana"/>
                <a:cs typeface="Verdana"/>
              </a:rPr>
              <a:t>an</a:t>
            </a:r>
            <a:r>
              <a:rPr sz="1600" spc="50" dirty="0">
                <a:latin typeface="Verdana"/>
                <a:cs typeface="Verdana"/>
              </a:rPr>
              <a:t>d</a:t>
            </a:r>
            <a:r>
              <a:rPr sz="1600" spc="-140" dirty="0">
                <a:latin typeface="Verdana"/>
                <a:cs typeface="Verdana"/>
              </a:rPr>
              <a:t> </a:t>
            </a:r>
            <a:r>
              <a:rPr sz="1600" spc="-105" dirty="0">
                <a:latin typeface="Verdana"/>
                <a:cs typeface="Verdana"/>
              </a:rPr>
              <a:t>S</a:t>
            </a:r>
            <a:r>
              <a:rPr sz="1600" spc="50" dirty="0">
                <a:latin typeface="Verdana"/>
                <a:cs typeface="Verdana"/>
              </a:rPr>
              <a:t>uba</a:t>
            </a:r>
            <a:r>
              <a:rPr sz="1600" spc="-30" dirty="0">
                <a:latin typeface="Verdana"/>
                <a:cs typeface="Verdana"/>
              </a:rPr>
              <a:t>rr</a:t>
            </a:r>
            <a:r>
              <a:rPr sz="1600" spc="-10" dirty="0">
                <a:latin typeface="Verdana"/>
                <a:cs typeface="Verdana"/>
              </a:rPr>
              <a:t>a</a:t>
            </a:r>
            <a:r>
              <a:rPr sz="1600" spc="-45" dirty="0">
                <a:latin typeface="Verdana"/>
                <a:cs typeface="Verdana"/>
              </a:rPr>
              <a:t>ys</a:t>
            </a:r>
            <a:endParaRPr sz="1600">
              <a:latin typeface="Verdana"/>
              <a:cs typeface="Verdana"/>
            </a:endParaRPr>
          </a:p>
        </p:txBody>
      </p:sp>
      <p:pic>
        <p:nvPicPr>
          <p:cNvPr id="13" name="object 1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75260" y="2583179"/>
            <a:ext cx="880121" cy="840490"/>
          </a:xfrm>
          <a:prstGeom prst="rect">
            <a:avLst/>
          </a:prstGeom>
        </p:spPr>
      </p:pic>
      <p:pic>
        <p:nvPicPr>
          <p:cNvPr id="14" name="object 1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44779" y="3870959"/>
            <a:ext cx="966988" cy="986793"/>
          </a:xfrm>
          <a:prstGeom prst="rect">
            <a:avLst/>
          </a:prstGeom>
        </p:spPr>
      </p:pic>
      <p:pic>
        <p:nvPicPr>
          <p:cNvPr id="15" name="object 15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75260" y="5015484"/>
            <a:ext cx="880121" cy="870977"/>
          </a:xfrm>
          <a:prstGeom prst="rect">
            <a:avLst/>
          </a:prstGeom>
        </p:spPr>
      </p:pic>
      <p:pic>
        <p:nvPicPr>
          <p:cNvPr id="16" name="object 16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5605272" y="2318555"/>
            <a:ext cx="840490" cy="726190"/>
          </a:xfrm>
          <a:prstGeom prst="rect">
            <a:avLst/>
          </a:prstGeom>
        </p:spPr>
      </p:pic>
      <p:pic>
        <p:nvPicPr>
          <p:cNvPr id="17" name="object 17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5640323" y="3193999"/>
            <a:ext cx="860318" cy="924324"/>
          </a:xfrm>
          <a:prstGeom prst="rect">
            <a:avLst/>
          </a:prstGeom>
        </p:spPr>
      </p:pic>
      <p:grpSp>
        <p:nvGrpSpPr>
          <p:cNvPr id="18" name="object 18"/>
          <p:cNvGrpSpPr/>
          <p:nvPr/>
        </p:nvGrpSpPr>
        <p:grpSpPr>
          <a:xfrm>
            <a:off x="5567936" y="4267577"/>
            <a:ext cx="938012" cy="1655467"/>
            <a:chOff x="5553469" y="4358640"/>
            <a:chExt cx="938012" cy="1655467"/>
          </a:xfrm>
        </p:grpSpPr>
        <p:pic>
          <p:nvPicPr>
            <p:cNvPr id="19" name="object 19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5605272" y="4358640"/>
              <a:ext cx="886209" cy="726190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5553469" y="5098945"/>
              <a:ext cx="915162" cy="915162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88442" y="302133"/>
            <a:ext cx="442023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05" dirty="0"/>
              <a:t>Servic</a:t>
            </a:r>
            <a:r>
              <a:rPr spc="-114" dirty="0"/>
              <a:t>e</a:t>
            </a:r>
            <a:r>
              <a:rPr spc="-170" dirty="0"/>
              <a:t>s</a:t>
            </a:r>
            <a:r>
              <a:rPr spc="-185" dirty="0"/>
              <a:t> </a:t>
            </a:r>
            <a:r>
              <a:rPr spc="60" dirty="0"/>
              <a:t>We</a:t>
            </a:r>
            <a:r>
              <a:rPr spc="-185" dirty="0"/>
              <a:t> </a:t>
            </a:r>
            <a:r>
              <a:rPr spc="-50" dirty="0"/>
              <a:t>O</a:t>
            </a:r>
            <a:r>
              <a:rPr spc="-20" dirty="0"/>
              <a:t>f</a:t>
            </a:r>
            <a:r>
              <a:rPr spc="-114" dirty="0"/>
              <a:t>fer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386841" y="1270761"/>
            <a:ext cx="2184400" cy="1155700"/>
            <a:chOff x="386841" y="1270761"/>
            <a:chExt cx="2184400" cy="1155700"/>
          </a:xfrm>
        </p:grpSpPr>
        <p:sp>
          <p:nvSpPr>
            <p:cNvPr id="4" name="object 4"/>
            <p:cNvSpPr/>
            <p:nvPr/>
          </p:nvSpPr>
          <p:spPr>
            <a:xfrm>
              <a:off x="393191" y="1277111"/>
              <a:ext cx="2171700" cy="1143000"/>
            </a:xfrm>
            <a:custGeom>
              <a:avLst/>
              <a:gdLst/>
              <a:ahLst/>
              <a:cxnLst/>
              <a:rect l="l" t="t" r="r" b="b"/>
              <a:pathLst>
                <a:path w="2171700" h="1143000">
                  <a:moveTo>
                    <a:pt x="1981200" y="0"/>
                  </a:moveTo>
                  <a:lnTo>
                    <a:pt x="190500" y="0"/>
                  </a:lnTo>
                  <a:lnTo>
                    <a:pt x="146821" y="5034"/>
                  </a:lnTo>
                  <a:lnTo>
                    <a:pt x="106724" y="19372"/>
                  </a:lnTo>
                  <a:lnTo>
                    <a:pt x="71353" y="41867"/>
                  </a:lnTo>
                  <a:lnTo>
                    <a:pt x="41851" y="71374"/>
                  </a:lnTo>
                  <a:lnTo>
                    <a:pt x="19363" y="106746"/>
                  </a:lnTo>
                  <a:lnTo>
                    <a:pt x="5031" y="146837"/>
                  </a:lnTo>
                  <a:lnTo>
                    <a:pt x="0" y="190500"/>
                  </a:lnTo>
                  <a:lnTo>
                    <a:pt x="0" y="952500"/>
                  </a:lnTo>
                  <a:lnTo>
                    <a:pt x="5031" y="996162"/>
                  </a:lnTo>
                  <a:lnTo>
                    <a:pt x="19363" y="1036253"/>
                  </a:lnTo>
                  <a:lnTo>
                    <a:pt x="41851" y="1071625"/>
                  </a:lnTo>
                  <a:lnTo>
                    <a:pt x="71353" y="1101132"/>
                  </a:lnTo>
                  <a:lnTo>
                    <a:pt x="106724" y="1123627"/>
                  </a:lnTo>
                  <a:lnTo>
                    <a:pt x="146821" y="1137965"/>
                  </a:lnTo>
                  <a:lnTo>
                    <a:pt x="190500" y="1143000"/>
                  </a:lnTo>
                  <a:lnTo>
                    <a:pt x="1981200" y="1143000"/>
                  </a:lnTo>
                  <a:lnTo>
                    <a:pt x="2024862" y="1137965"/>
                  </a:lnTo>
                  <a:lnTo>
                    <a:pt x="2064953" y="1123627"/>
                  </a:lnTo>
                  <a:lnTo>
                    <a:pt x="2100325" y="1101132"/>
                  </a:lnTo>
                  <a:lnTo>
                    <a:pt x="2129832" y="1071625"/>
                  </a:lnTo>
                  <a:lnTo>
                    <a:pt x="2152327" y="1036253"/>
                  </a:lnTo>
                  <a:lnTo>
                    <a:pt x="2166665" y="996162"/>
                  </a:lnTo>
                  <a:lnTo>
                    <a:pt x="2171700" y="952500"/>
                  </a:lnTo>
                  <a:lnTo>
                    <a:pt x="2171700" y="190500"/>
                  </a:lnTo>
                  <a:lnTo>
                    <a:pt x="2166665" y="146837"/>
                  </a:lnTo>
                  <a:lnTo>
                    <a:pt x="2152327" y="106746"/>
                  </a:lnTo>
                  <a:lnTo>
                    <a:pt x="2129832" y="71374"/>
                  </a:lnTo>
                  <a:lnTo>
                    <a:pt x="2100325" y="41867"/>
                  </a:lnTo>
                  <a:lnTo>
                    <a:pt x="2064953" y="19372"/>
                  </a:lnTo>
                  <a:lnTo>
                    <a:pt x="2024862" y="5034"/>
                  </a:lnTo>
                  <a:lnTo>
                    <a:pt x="1981200" y="0"/>
                  </a:lnTo>
                  <a:close/>
                </a:path>
              </a:pathLst>
            </a:custGeom>
            <a:solidFill>
              <a:srgbClr val="033E8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393191" y="1277111"/>
              <a:ext cx="2171700" cy="1143000"/>
            </a:xfrm>
            <a:custGeom>
              <a:avLst/>
              <a:gdLst/>
              <a:ahLst/>
              <a:cxnLst/>
              <a:rect l="l" t="t" r="r" b="b"/>
              <a:pathLst>
                <a:path w="2171700" h="1143000">
                  <a:moveTo>
                    <a:pt x="0" y="190500"/>
                  </a:moveTo>
                  <a:lnTo>
                    <a:pt x="5031" y="146837"/>
                  </a:lnTo>
                  <a:lnTo>
                    <a:pt x="19363" y="106746"/>
                  </a:lnTo>
                  <a:lnTo>
                    <a:pt x="41851" y="71374"/>
                  </a:lnTo>
                  <a:lnTo>
                    <a:pt x="71353" y="41867"/>
                  </a:lnTo>
                  <a:lnTo>
                    <a:pt x="106724" y="19372"/>
                  </a:lnTo>
                  <a:lnTo>
                    <a:pt x="146821" y="5034"/>
                  </a:lnTo>
                  <a:lnTo>
                    <a:pt x="190500" y="0"/>
                  </a:lnTo>
                  <a:lnTo>
                    <a:pt x="1981200" y="0"/>
                  </a:lnTo>
                  <a:lnTo>
                    <a:pt x="2024862" y="5034"/>
                  </a:lnTo>
                  <a:lnTo>
                    <a:pt x="2064953" y="19372"/>
                  </a:lnTo>
                  <a:lnTo>
                    <a:pt x="2100325" y="41867"/>
                  </a:lnTo>
                  <a:lnTo>
                    <a:pt x="2129832" y="71374"/>
                  </a:lnTo>
                  <a:lnTo>
                    <a:pt x="2152327" y="106746"/>
                  </a:lnTo>
                  <a:lnTo>
                    <a:pt x="2166665" y="146837"/>
                  </a:lnTo>
                  <a:lnTo>
                    <a:pt x="2171700" y="190500"/>
                  </a:lnTo>
                  <a:lnTo>
                    <a:pt x="2171700" y="952500"/>
                  </a:lnTo>
                  <a:lnTo>
                    <a:pt x="2166665" y="996162"/>
                  </a:lnTo>
                  <a:lnTo>
                    <a:pt x="2152327" y="1036253"/>
                  </a:lnTo>
                  <a:lnTo>
                    <a:pt x="2129832" y="1071625"/>
                  </a:lnTo>
                  <a:lnTo>
                    <a:pt x="2100325" y="1101132"/>
                  </a:lnTo>
                  <a:lnTo>
                    <a:pt x="2064953" y="1123627"/>
                  </a:lnTo>
                  <a:lnTo>
                    <a:pt x="2024862" y="1137965"/>
                  </a:lnTo>
                  <a:lnTo>
                    <a:pt x="1981200" y="1143000"/>
                  </a:lnTo>
                  <a:lnTo>
                    <a:pt x="190500" y="1143000"/>
                  </a:lnTo>
                  <a:lnTo>
                    <a:pt x="146821" y="1137965"/>
                  </a:lnTo>
                  <a:lnTo>
                    <a:pt x="106724" y="1123627"/>
                  </a:lnTo>
                  <a:lnTo>
                    <a:pt x="71353" y="1101132"/>
                  </a:lnTo>
                  <a:lnTo>
                    <a:pt x="41851" y="1071625"/>
                  </a:lnTo>
                  <a:lnTo>
                    <a:pt x="19363" y="1036253"/>
                  </a:lnTo>
                  <a:lnTo>
                    <a:pt x="5031" y="996162"/>
                  </a:lnTo>
                  <a:lnTo>
                    <a:pt x="0" y="952500"/>
                  </a:lnTo>
                  <a:lnTo>
                    <a:pt x="0" y="190500"/>
                  </a:lnTo>
                  <a:close/>
                </a:path>
              </a:pathLst>
            </a:custGeom>
            <a:ln w="12700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542340" y="1550670"/>
            <a:ext cx="187388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4765">
              <a:lnSpc>
                <a:spcPct val="100000"/>
              </a:lnSpc>
              <a:spcBef>
                <a:spcPts val="100"/>
              </a:spcBef>
            </a:pPr>
            <a:r>
              <a:rPr sz="1800" b="1" spc="30" dirty="0">
                <a:solidFill>
                  <a:srgbClr val="FFFFFF"/>
                </a:solidFill>
                <a:latin typeface="Tahoma"/>
                <a:cs typeface="Tahoma"/>
              </a:rPr>
              <a:t>Representation</a:t>
            </a:r>
            <a:endParaRPr sz="18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</a:pPr>
            <a:r>
              <a:rPr sz="1800" b="1" spc="10" dirty="0">
                <a:solidFill>
                  <a:srgbClr val="FFFFFF"/>
                </a:solidFill>
                <a:latin typeface="Tahoma"/>
                <a:cs typeface="Tahoma"/>
              </a:rPr>
              <a:t>of</a:t>
            </a:r>
            <a:r>
              <a:rPr sz="1800" b="1" spc="-6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800" b="1" spc="25" dirty="0">
                <a:solidFill>
                  <a:srgbClr val="FFFFFF"/>
                </a:solidFill>
                <a:latin typeface="Tahoma"/>
                <a:cs typeface="Tahoma"/>
              </a:rPr>
              <a:t>Global</a:t>
            </a:r>
            <a:r>
              <a:rPr sz="1800" b="1" spc="-6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800" b="1" spc="55" dirty="0">
                <a:solidFill>
                  <a:srgbClr val="FFFFFF"/>
                </a:solidFill>
                <a:latin typeface="Tahoma"/>
                <a:cs typeface="Tahoma"/>
              </a:rPr>
              <a:t>OEM’s</a:t>
            </a:r>
            <a:endParaRPr sz="1800">
              <a:latin typeface="Tahoma"/>
              <a:cs typeface="Tahoma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2616707" y="1239011"/>
            <a:ext cx="9092565" cy="1181100"/>
          </a:xfrm>
          <a:custGeom>
            <a:avLst/>
            <a:gdLst/>
            <a:ahLst/>
            <a:cxnLst/>
            <a:rect l="l" t="t" r="r" b="b"/>
            <a:pathLst>
              <a:path w="9092565" h="1181100">
                <a:moveTo>
                  <a:pt x="0" y="196850"/>
                </a:moveTo>
                <a:lnTo>
                  <a:pt x="5199" y="151715"/>
                </a:lnTo>
                <a:lnTo>
                  <a:pt x="20008" y="110282"/>
                </a:lnTo>
                <a:lnTo>
                  <a:pt x="43247" y="73732"/>
                </a:lnTo>
                <a:lnTo>
                  <a:pt x="73732" y="43247"/>
                </a:lnTo>
                <a:lnTo>
                  <a:pt x="110282" y="20008"/>
                </a:lnTo>
                <a:lnTo>
                  <a:pt x="151715" y="5199"/>
                </a:lnTo>
                <a:lnTo>
                  <a:pt x="196850" y="0"/>
                </a:lnTo>
                <a:lnTo>
                  <a:pt x="8895334" y="0"/>
                </a:lnTo>
                <a:lnTo>
                  <a:pt x="8940468" y="5199"/>
                </a:lnTo>
                <a:lnTo>
                  <a:pt x="8981901" y="20008"/>
                </a:lnTo>
                <a:lnTo>
                  <a:pt x="9018451" y="43247"/>
                </a:lnTo>
                <a:lnTo>
                  <a:pt x="9048936" y="73732"/>
                </a:lnTo>
                <a:lnTo>
                  <a:pt x="9072175" y="110282"/>
                </a:lnTo>
                <a:lnTo>
                  <a:pt x="9086984" y="151715"/>
                </a:lnTo>
                <a:lnTo>
                  <a:pt x="9092184" y="196850"/>
                </a:lnTo>
                <a:lnTo>
                  <a:pt x="9092184" y="984250"/>
                </a:lnTo>
                <a:lnTo>
                  <a:pt x="9086984" y="1029384"/>
                </a:lnTo>
                <a:lnTo>
                  <a:pt x="9072175" y="1070817"/>
                </a:lnTo>
                <a:lnTo>
                  <a:pt x="9048936" y="1107367"/>
                </a:lnTo>
                <a:lnTo>
                  <a:pt x="9018451" y="1137852"/>
                </a:lnTo>
                <a:lnTo>
                  <a:pt x="8981901" y="1161091"/>
                </a:lnTo>
                <a:lnTo>
                  <a:pt x="8940468" y="1175900"/>
                </a:lnTo>
                <a:lnTo>
                  <a:pt x="8895334" y="1181100"/>
                </a:lnTo>
                <a:lnTo>
                  <a:pt x="196850" y="1181100"/>
                </a:lnTo>
                <a:lnTo>
                  <a:pt x="151715" y="1175900"/>
                </a:lnTo>
                <a:lnTo>
                  <a:pt x="110282" y="1161091"/>
                </a:lnTo>
                <a:lnTo>
                  <a:pt x="73732" y="1137852"/>
                </a:lnTo>
                <a:lnTo>
                  <a:pt x="43247" y="1107367"/>
                </a:lnTo>
                <a:lnTo>
                  <a:pt x="20008" y="1070817"/>
                </a:lnTo>
                <a:lnTo>
                  <a:pt x="5199" y="1029384"/>
                </a:lnTo>
                <a:lnTo>
                  <a:pt x="0" y="984250"/>
                </a:lnTo>
                <a:lnTo>
                  <a:pt x="0" y="196850"/>
                </a:lnTo>
                <a:close/>
              </a:path>
            </a:pathLst>
          </a:custGeom>
          <a:ln w="12700">
            <a:solidFill>
              <a:srgbClr val="2E528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2753105" y="1319529"/>
            <a:ext cx="8819515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516890" algn="l"/>
                <a:tab pos="1685925" algn="l"/>
                <a:tab pos="2446655" algn="l"/>
                <a:tab pos="2920365" algn="l"/>
                <a:tab pos="4257040" algn="l"/>
                <a:tab pos="5480685" algn="l"/>
                <a:tab pos="7397115" algn="l"/>
              </a:tabLst>
            </a:pPr>
            <a:r>
              <a:rPr sz="1600" b="1" spc="135" dirty="0">
                <a:solidFill>
                  <a:srgbClr val="033E86"/>
                </a:solidFill>
                <a:latin typeface="Tahoma"/>
                <a:cs typeface="Tahoma"/>
              </a:rPr>
              <a:t>W</a:t>
            </a:r>
            <a:r>
              <a:rPr sz="1600" b="1" spc="80" dirty="0">
                <a:solidFill>
                  <a:srgbClr val="033E86"/>
                </a:solidFill>
                <a:latin typeface="Tahoma"/>
                <a:cs typeface="Tahoma"/>
              </a:rPr>
              <a:t>e</a:t>
            </a:r>
            <a:r>
              <a:rPr sz="1600" b="1" dirty="0">
                <a:solidFill>
                  <a:srgbClr val="033E86"/>
                </a:solidFill>
                <a:latin typeface="Tahoma"/>
                <a:cs typeface="Tahoma"/>
              </a:rPr>
              <a:t>	</a:t>
            </a:r>
            <a:r>
              <a:rPr sz="1600" b="1" spc="5" dirty="0">
                <a:solidFill>
                  <a:srgbClr val="033E86"/>
                </a:solidFill>
                <a:latin typeface="Tahoma"/>
                <a:cs typeface="Tahoma"/>
              </a:rPr>
              <a:t>re</a:t>
            </a:r>
            <a:r>
              <a:rPr sz="1600" b="1" spc="35" dirty="0">
                <a:solidFill>
                  <a:srgbClr val="033E86"/>
                </a:solidFill>
                <a:latin typeface="Tahoma"/>
                <a:cs typeface="Tahoma"/>
              </a:rPr>
              <a:t>p</a:t>
            </a:r>
            <a:r>
              <a:rPr sz="1600" b="1" spc="30" dirty="0">
                <a:solidFill>
                  <a:srgbClr val="033E86"/>
                </a:solidFill>
                <a:latin typeface="Tahoma"/>
                <a:cs typeface="Tahoma"/>
              </a:rPr>
              <a:t>r</a:t>
            </a:r>
            <a:r>
              <a:rPr sz="1600" b="1" spc="20" dirty="0">
                <a:solidFill>
                  <a:srgbClr val="033E86"/>
                </a:solidFill>
                <a:latin typeface="Tahoma"/>
                <a:cs typeface="Tahoma"/>
              </a:rPr>
              <a:t>es</a:t>
            </a:r>
            <a:r>
              <a:rPr sz="1600" b="1" spc="50" dirty="0">
                <a:solidFill>
                  <a:srgbClr val="033E86"/>
                </a:solidFill>
                <a:latin typeface="Tahoma"/>
                <a:cs typeface="Tahoma"/>
              </a:rPr>
              <a:t>e</a:t>
            </a:r>
            <a:r>
              <a:rPr sz="1600" b="1" spc="65" dirty="0">
                <a:solidFill>
                  <a:srgbClr val="033E86"/>
                </a:solidFill>
                <a:latin typeface="Tahoma"/>
                <a:cs typeface="Tahoma"/>
              </a:rPr>
              <a:t>n</a:t>
            </a:r>
            <a:r>
              <a:rPr sz="1600" b="1" spc="10" dirty="0">
                <a:solidFill>
                  <a:srgbClr val="033E86"/>
                </a:solidFill>
                <a:latin typeface="Tahoma"/>
                <a:cs typeface="Tahoma"/>
              </a:rPr>
              <a:t>t</a:t>
            </a:r>
            <a:r>
              <a:rPr sz="1600" b="1" dirty="0">
                <a:solidFill>
                  <a:srgbClr val="033E86"/>
                </a:solidFill>
                <a:latin typeface="Tahoma"/>
                <a:cs typeface="Tahoma"/>
              </a:rPr>
              <a:t>	</a:t>
            </a:r>
            <a:r>
              <a:rPr sz="1600" b="1" spc="20" dirty="0">
                <a:solidFill>
                  <a:srgbClr val="033E86"/>
                </a:solidFill>
                <a:latin typeface="Tahoma"/>
                <a:cs typeface="Tahoma"/>
              </a:rPr>
              <a:t>maj</a:t>
            </a:r>
            <a:r>
              <a:rPr sz="1600" b="1" spc="30" dirty="0">
                <a:solidFill>
                  <a:srgbClr val="033E86"/>
                </a:solidFill>
                <a:latin typeface="Tahoma"/>
                <a:cs typeface="Tahoma"/>
              </a:rPr>
              <a:t>o</a:t>
            </a:r>
            <a:r>
              <a:rPr sz="1600" b="1" spc="-25" dirty="0">
                <a:solidFill>
                  <a:srgbClr val="033E86"/>
                </a:solidFill>
                <a:latin typeface="Tahoma"/>
                <a:cs typeface="Tahoma"/>
              </a:rPr>
              <a:t>r</a:t>
            </a:r>
            <a:r>
              <a:rPr sz="1600" b="1" dirty="0">
                <a:solidFill>
                  <a:srgbClr val="033E86"/>
                </a:solidFill>
                <a:latin typeface="Tahoma"/>
                <a:cs typeface="Tahoma"/>
              </a:rPr>
              <a:t>	</a:t>
            </a:r>
            <a:r>
              <a:rPr sz="1600" b="1" spc="50" dirty="0">
                <a:solidFill>
                  <a:srgbClr val="033E86"/>
                </a:solidFill>
                <a:latin typeface="Tahoma"/>
                <a:cs typeface="Tahoma"/>
              </a:rPr>
              <a:t>RF</a:t>
            </a:r>
            <a:r>
              <a:rPr sz="1600" b="1" spc="-114" dirty="0">
                <a:solidFill>
                  <a:srgbClr val="033E86"/>
                </a:solidFill>
                <a:latin typeface="Tahoma"/>
                <a:cs typeface="Tahoma"/>
              </a:rPr>
              <a:t>,</a:t>
            </a:r>
            <a:r>
              <a:rPr sz="1600" b="1" dirty="0">
                <a:solidFill>
                  <a:srgbClr val="033E86"/>
                </a:solidFill>
                <a:latin typeface="Tahoma"/>
                <a:cs typeface="Tahoma"/>
              </a:rPr>
              <a:t>	</a:t>
            </a:r>
            <a:r>
              <a:rPr sz="1600" b="1" spc="55" dirty="0">
                <a:solidFill>
                  <a:srgbClr val="033E86"/>
                </a:solidFill>
                <a:latin typeface="Tahoma"/>
                <a:cs typeface="Tahoma"/>
              </a:rPr>
              <a:t>M</a:t>
            </a:r>
            <a:r>
              <a:rPr sz="1600" b="1" spc="10" dirty="0">
                <a:solidFill>
                  <a:srgbClr val="033E86"/>
                </a:solidFill>
                <a:latin typeface="Tahoma"/>
                <a:cs typeface="Tahoma"/>
              </a:rPr>
              <a:t>i</a:t>
            </a:r>
            <a:r>
              <a:rPr sz="1600" b="1" spc="30" dirty="0">
                <a:solidFill>
                  <a:srgbClr val="033E86"/>
                </a:solidFill>
                <a:latin typeface="Tahoma"/>
                <a:cs typeface="Tahoma"/>
              </a:rPr>
              <a:t>cr</a:t>
            </a:r>
            <a:r>
              <a:rPr sz="1600" b="1" spc="45" dirty="0">
                <a:solidFill>
                  <a:srgbClr val="033E86"/>
                </a:solidFill>
                <a:latin typeface="Tahoma"/>
                <a:cs typeface="Tahoma"/>
              </a:rPr>
              <a:t>ow</a:t>
            </a:r>
            <a:r>
              <a:rPr sz="1600" b="1" spc="15" dirty="0">
                <a:solidFill>
                  <a:srgbClr val="033E86"/>
                </a:solidFill>
                <a:latin typeface="Tahoma"/>
                <a:cs typeface="Tahoma"/>
              </a:rPr>
              <a:t>av</a:t>
            </a:r>
            <a:r>
              <a:rPr sz="1600" b="1" spc="20" dirty="0">
                <a:solidFill>
                  <a:srgbClr val="033E86"/>
                </a:solidFill>
                <a:latin typeface="Tahoma"/>
                <a:cs typeface="Tahoma"/>
              </a:rPr>
              <a:t>e</a:t>
            </a:r>
            <a:r>
              <a:rPr sz="1600" b="1" spc="-114" dirty="0">
                <a:solidFill>
                  <a:srgbClr val="033E86"/>
                </a:solidFill>
                <a:latin typeface="Tahoma"/>
                <a:cs typeface="Tahoma"/>
              </a:rPr>
              <a:t>,</a:t>
            </a:r>
            <a:r>
              <a:rPr sz="1600" b="1" dirty="0">
                <a:solidFill>
                  <a:srgbClr val="033E86"/>
                </a:solidFill>
                <a:latin typeface="Tahoma"/>
                <a:cs typeface="Tahoma"/>
              </a:rPr>
              <a:t>	</a:t>
            </a:r>
            <a:r>
              <a:rPr sz="1600" b="1" spc="160" dirty="0">
                <a:solidFill>
                  <a:srgbClr val="033E86"/>
                </a:solidFill>
                <a:latin typeface="Tahoma"/>
                <a:cs typeface="Tahoma"/>
              </a:rPr>
              <a:t>m</a:t>
            </a:r>
            <a:r>
              <a:rPr sz="1600" b="1" spc="114" dirty="0">
                <a:solidFill>
                  <a:srgbClr val="033E86"/>
                </a:solidFill>
                <a:latin typeface="Tahoma"/>
                <a:cs typeface="Tahoma"/>
              </a:rPr>
              <a:t>mWa</a:t>
            </a:r>
            <a:r>
              <a:rPr sz="1600" b="1" spc="15" dirty="0">
                <a:solidFill>
                  <a:srgbClr val="033E86"/>
                </a:solidFill>
                <a:latin typeface="Tahoma"/>
                <a:cs typeface="Tahoma"/>
              </a:rPr>
              <a:t>v</a:t>
            </a:r>
            <a:r>
              <a:rPr sz="1600" b="1" spc="35" dirty="0">
                <a:solidFill>
                  <a:srgbClr val="033E86"/>
                </a:solidFill>
                <a:latin typeface="Tahoma"/>
                <a:cs typeface="Tahoma"/>
              </a:rPr>
              <a:t>e</a:t>
            </a:r>
            <a:r>
              <a:rPr sz="1600" b="1" spc="-114" dirty="0">
                <a:solidFill>
                  <a:srgbClr val="033E86"/>
                </a:solidFill>
                <a:latin typeface="Tahoma"/>
                <a:cs typeface="Tahoma"/>
              </a:rPr>
              <a:t>,</a:t>
            </a:r>
            <a:r>
              <a:rPr sz="1600" b="1" dirty="0">
                <a:solidFill>
                  <a:srgbClr val="033E86"/>
                </a:solidFill>
                <a:latin typeface="Tahoma"/>
                <a:cs typeface="Tahoma"/>
              </a:rPr>
              <a:t>	</a:t>
            </a:r>
            <a:r>
              <a:rPr sz="1600" b="1" spc="15" dirty="0">
                <a:solidFill>
                  <a:srgbClr val="033E86"/>
                </a:solidFill>
                <a:latin typeface="Tahoma"/>
                <a:cs typeface="Tahoma"/>
              </a:rPr>
              <a:t>S</a:t>
            </a:r>
            <a:r>
              <a:rPr sz="1600" b="1" spc="20" dirty="0">
                <a:solidFill>
                  <a:srgbClr val="033E86"/>
                </a:solidFill>
                <a:latin typeface="Tahoma"/>
                <a:cs typeface="Tahoma"/>
              </a:rPr>
              <a:t>e</a:t>
            </a:r>
            <a:r>
              <a:rPr sz="1600" b="1" spc="155" dirty="0">
                <a:solidFill>
                  <a:srgbClr val="033E86"/>
                </a:solidFill>
                <a:latin typeface="Tahoma"/>
                <a:cs typeface="Tahoma"/>
              </a:rPr>
              <a:t>m</a:t>
            </a:r>
            <a:r>
              <a:rPr sz="1600" b="1" spc="-25" dirty="0">
                <a:solidFill>
                  <a:srgbClr val="033E86"/>
                </a:solidFill>
                <a:latin typeface="Tahoma"/>
                <a:cs typeface="Tahoma"/>
              </a:rPr>
              <a:t>i</a:t>
            </a:r>
            <a:r>
              <a:rPr sz="1600" b="1" spc="60" dirty="0">
                <a:solidFill>
                  <a:srgbClr val="033E86"/>
                </a:solidFill>
                <a:latin typeface="Tahoma"/>
                <a:cs typeface="Tahoma"/>
              </a:rPr>
              <a:t>co</a:t>
            </a:r>
            <a:r>
              <a:rPr sz="1600" b="1" spc="70" dirty="0">
                <a:solidFill>
                  <a:srgbClr val="033E86"/>
                </a:solidFill>
                <a:latin typeface="Tahoma"/>
                <a:cs typeface="Tahoma"/>
              </a:rPr>
              <a:t>n</a:t>
            </a:r>
            <a:r>
              <a:rPr sz="1600" b="1" spc="65" dirty="0">
                <a:solidFill>
                  <a:srgbClr val="033E86"/>
                </a:solidFill>
                <a:latin typeface="Tahoma"/>
                <a:cs typeface="Tahoma"/>
              </a:rPr>
              <a:t>duc</a:t>
            </a:r>
            <a:r>
              <a:rPr sz="1600" b="1" spc="35" dirty="0">
                <a:solidFill>
                  <a:srgbClr val="033E86"/>
                </a:solidFill>
                <a:latin typeface="Tahoma"/>
                <a:cs typeface="Tahoma"/>
              </a:rPr>
              <a:t>t</a:t>
            </a:r>
            <a:r>
              <a:rPr sz="1600" b="1" spc="50" dirty="0">
                <a:solidFill>
                  <a:srgbClr val="033E86"/>
                </a:solidFill>
                <a:latin typeface="Tahoma"/>
                <a:cs typeface="Tahoma"/>
              </a:rPr>
              <a:t>o</a:t>
            </a:r>
            <a:r>
              <a:rPr sz="1600" b="1" spc="-15" dirty="0">
                <a:solidFill>
                  <a:srgbClr val="033E86"/>
                </a:solidFill>
                <a:latin typeface="Tahoma"/>
                <a:cs typeface="Tahoma"/>
              </a:rPr>
              <a:t>r</a:t>
            </a:r>
            <a:r>
              <a:rPr sz="1600" b="1" spc="-10" dirty="0">
                <a:solidFill>
                  <a:srgbClr val="033E86"/>
                </a:solidFill>
                <a:latin typeface="Tahoma"/>
                <a:cs typeface="Tahoma"/>
              </a:rPr>
              <a:t>s</a:t>
            </a:r>
            <a:r>
              <a:rPr sz="1600" b="1" spc="-114" dirty="0">
                <a:solidFill>
                  <a:srgbClr val="033E86"/>
                </a:solidFill>
                <a:latin typeface="Tahoma"/>
                <a:cs typeface="Tahoma"/>
              </a:rPr>
              <a:t>,</a:t>
            </a:r>
            <a:r>
              <a:rPr sz="1600" b="1" dirty="0">
                <a:solidFill>
                  <a:srgbClr val="033E86"/>
                </a:solidFill>
                <a:latin typeface="Tahoma"/>
                <a:cs typeface="Tahoma"/>
              </a:rPr>
              <a:t>	</a:t>
            </a:r>
            <a:r>
              <a:rPr sz="1600" b="1" spc="65" dirty="0">
                <a:solidFill>
                  <a:srgbClr val="033E86"/>
                </a:solidFill>
                <a:latin typeface="Tahoma"/>
                <a:cs typeface="Tahoma"/>
              </a:rPr>
              <a:t>Co</a:t>
            </a:r>
            <a:r>
              <a:rPr sz="1600" b="1" spc="155" dirty="0">
                <a:solidFill>
                  <a:srgbClr val="033E86"/>
                </a:solidFill>
                <a:latin typeface="Tahoma"/>
                <a:cs typeface="Tahoma"/>
              </a:rPr>
              <a:t>m</a:t>
            </a:r>
            <a:r>
              <a:rPr sz="1600" b="1" spc="65" dirty="0">
                <a:solidFill>
                  <a:srgbClr val="033E86"/>
                </a:solidFill>
                <a:latin typeface="Tahoma"/>
                <a:cs typeface="Tahoma"/>
              </a:rPr>
              <a:t>po</a:t>
            </a:r>
            <a:r>
              <a:rPr sz="1600" b="1" spc="55" dirty="0">
                <a:solidFill>
                  <a:srgbClr val="033E86"/>
                </a:solidFill>
                <a:latin typeface="Tahoma"/>
                <a:cs typeface="Tahoma"/>
              </a:rPr>
              <a:t>n</a:t>
            </a:r>
            <a:r>
              <a:rPr sz="1600" b="1" spc="60" dirty="0">
                <a:solidFill>
                  <a:srgbClr val="033E86"/>
                </a:solidFill>
                <a:latin typeface="Tahoma"/>
                <a:cs typeface="Tahoma"/>
              </a:rPr>
              <a:t>e</a:t>
            </a:r>
            <a:r>
              <a:rPr sz="1600" b="1" spc="45" dirty="0">
                <a:solidFill>
                  <a:srgbClr val="033E86"/>
                </a:solidFill>
                <a:latin typeface="Tahoma"/>
                <a:cs typeface="Tahoma"/>
              </a:rPr>
              <a:t>n</a:t>
            </a:r>
            <a:r>
              <a:rPr sz="1600" b="1" spc="20" dirty="0">
                <a:solidFill>
                  <a:srgbClr val="033E86"/>
                </a:solidFill>
                <a:latin typeface="Tahoma"/>
                <a:cs typeface="Tahoma"/>
              </a:rPr>
              <a:t>t</a:t>
            </a:r>
            <a:r>
              <a:rPr sz="1600" b="1" spc="-5" dirty="0">
                <a:solidFill>
                  <a:srgbClr val="033E86"/>
                </a:solidFill>
                <a:latin typeface="Tahoma"/>
                <a:cs typeface="Tahoma"/>
              </a:rPr>
              <a:t>s</a:t>
            </a:r>
            <a:r>
              <a:rPr sz="1600" b="1" spc="-114" dirty="0">
                <a:solidFill>
                  <a:srgbClr val="033E86"/>
                </a:solidFill>
                <a:latin typeface="Tahoma"/>
                <a:cs typeface="Tahoma"/>
              </a:rPr>
              <a:t>,</a:t>
            </a:r>
            <a:endParaRPr sz="1600">
              <a:latin typeface="Tahoma"/>
              <a:cs typeface="Tahoma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2753105" y="1563065"/>
            <a:ext cx="8820150" cy="75755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95"/>
              </a:spcBef>
            </a:pPr>
            <a:r>
              <a:rPr sz="1600" b="1" spc="30" dirty="0">
                <a:solidFill>
                  <a:srgbClr val="033E86"/>
                </a:solidFill>
                <a:latin typeface="Tahoma"/>
                <a:cs typeface="Tahoma"/>
              </a:rPr>
              <a:t>Subsystems</a:t>
            </a:r>
            <a:r>
              <a:rPr sz="1600" b="1" spc="35" dirty="0">
                <a:solidFill>
                  <a:srgbClr val="033E86"/>
                </a:solidFill>
                <a:latin typeface="Tahoma"/>
                <a:cs typeface="Tahoma"/>
              </a:rPr>
              <a:t> </a:t>
            </a:r>
            <a:r>
              <a:rPr sz="1600" b="1" spc="60" dirty="0">
                <a:solidFill>
                  <a:srgbClr val="033E86"/>
                </a:solidFill>
                <a:latin typeface="Tahoma"/>
                <a:cs typeface="Tahoma"/>
              </a:rPr>
              <a:t>and</a:t>
            </a:r>
            <a:r>
              <a:rPr sz="1600" b="1" spc="65" dirty="0">
                <a:solidFill>
                  <a:srgbClr val="033E86"/>
                </a:solidFill>
                <a:latin typeface="Tahoma"/>
                <a:cs typeface="Tahoma"/>
              </a:rPr>
              <a:t> </a:t>
            </a:r>
            <a:r>
              <a:rPr sz="1600" b="1" spc="45" dirty="0">
                <a:solidFill>
                  <a:srgbClr val="033E86"/>
                </a:solidFill>
                <a:latin typeface="Tahoma"/>
                <a:cs typeface="Tahoma"/>
              </a:rPr>
              <a:t>Power</a:t>
            </a:r>
            <a:r>
              <a:rPr sz="1600" b="1" spc="50" dirty="0">
                <a:solidFill>
                  <a:srgbClr val="033E86"/>
                </a:solidFill>
                <a:latin typeface="Tahoma"/>
                <a:cs typeface="Tahoma"/>
              </a:rPr>
              <a:t> </a:t>
            </a:r>
            <a:r>
              <a:rPr sz="1600" b="1" spc="25" dirty="0">
                <a:solidFill>
                  <a:srgbClr val="033E86"/>
                </a:solidFill>
                <a:latin typeface="Tahoma"/>
                <a:cs typeface="Tahoma"/>
              </a:rPr>
              <a:t>supplies</a:t>
            </a:r>
            <a:r>
              <a:rPr sz="1600" b="1" spc="30" dirty="0">
                <a:solidFill>
                  <a:srgbClr val="033E86"/>
                </a:solidFill>
                <a:latin typeface="Tahoma"/>
                <a:cs typeface="Tahoma"/>
              </a:rPr>
              <a:t> manufacturers</a:t>
            </a:r>
            <a:r>
              <a:rPr sz="1600" b="1" spc="35" dirty="0">
                <a:solidFill>
                  <a:srgbClr val="033E86"/>
                </a:solidFill>
                <a:latin typeface="Tahoma"/>
                <a:cs typeface="Tahoma"/>
              </a:rPr>
              <a:t> </a:t>
            </a:r>
            <a:r>
              <a:rPr sz="1600" b="1" spc="45" dirty="0">
                <a:solidFill>
                  <a:srgbClr val="033E86"/>
                </a:solidFill>
                <a:latin typeface="Tahoma"/>
                <a:cs typeface="Tahoma"/>
              </a:rPr>
              <a:t>around</a:t>
            </a:r>
            <a:r>
              <a:rPr sz="1600" b="1" spc="50" dirty="0">
                <a:solidFill>
                  <a:srgbClr val="033E86"/>
                </a:solidFill>
                <a:latin typeface="Tahoma"/>
                <a:cs typeface="Tahoma"/>
              </a:rPr>
              <a:t> </a:t>
            </a:r>
            <a:r>
              <a:rPr sz="1600" b="1" spc="40" dirty="0">
                <a:solidFill>
                  <a:srgbClr val="033E86"/>
                </a:solidFill>
                <a:latin typeface="Tahoma"/>
                <a:cs typeface="Tahoma"/>
              </a:rPr>
              <a:t>the</a:t>
            </a:r>
            <a:r>
              <a:rPr sz="1600" b="1" spc="45" dirty="0">
                <a:solidFill>
                  <a:srgbClr val="033E86"/>
                </a:solidFill>
                <a:latin typeface="Tahoma"/>
                <a:cs typeface="Tahoma"/>
              </a:rPr>
              <a:t> </a:t>
            </a:r>
            <a:r>
              <a:rPr sz="1600" b="1" spc="5" dirty="0">
                <a:solidFill>
                  <a:srgbClr val="033E86"/>
                </a:solidFill>
                <a:latin typeface="Tahoma"/>
                <a:cs typeface="Tahoma"/>
              </a:rPr>
              <a:t>world,</a:t>
            </a:r>
            <a:r>
              <a:rPr sz="1600" b="1" spc="10" dirty="0">
                <a:solidFill>
                  <a:srgbClr val="033E86"/>
                </a:solidFill>
                <a:latin typeface="Tahoma"/>
                <a:cs typeface="Tahoma"/>
              </a:rPr>
              <a:t> </a:t>
            </a:r>
            <a:r>
              <a:rPr sz="1600" b="1" spc="35" dirty="0">
                <a:solidFill>
                  <a:srgbClr val="033E86"/>
                </a:solidFill>
                <a:latin typeface="Tahoma"/>
                <a:cs typeface="Tahoma"/>
              </a:rPr>
              <a:t>providing </a:t>
            </a:r>
            <a:r>
              <a:rPr sz="1600" b="1" spc="40" dirty="0">
                <a:solidFill>
                  <a:srgbClr val="033E86"/>
                </a:solidFill>
                <a:latin typeface="Tahoma"/>
                <a:cs typeface="Tahoma"/>
              </a:rPr>
              <a:t> </a:t>
            </a:r>
            <a:r>
              <a:rPr sz="1600" b="1" spc="25" dirty="0">
                <a:solidFill>
                  <a:srgbClr val="033E86"/>
                </a:solidFill>
                <a:latin typeface="Tahoma"/>
                <a:cs typeface="Tahoma"/>
              </a:rPr>
              <a:t>unparalleled</a:t>
            </a:r>
            <a:r>
              <a:rPr sz="1600" b="1" spc="30" dirty="0">
                <a:solidFill>
                  <a:srgbClr val="033E86"/>
                </a:solidFill>
                <a:latin typeface="Tahoma"/>
                <a:cs typeface="Tahoma"/>
              </a:rPr>
              <a:t> </a:t>
            </a:r>
            <a:r>
              <a:rPr sz="1600" b="1" spc="35" dirty="0">
                <a:solidFill>
                  <a:srgbClr val="033E86"/>
                </a:solidFill>
                <a:latin typeface="Tahoma"/>
                <a:cs typeface="Tahoma"/>
              </a:rPr>
              <a:t>support</a:t>
            </a:r>
            <a:r>
              <a:rPr sz="1600" b="1" spc="40" dirty="0">
                <a:solidFill>
                  <a:srgbClr val="033E86"/>
                </a:solidFill>
                <a:latin typeface="Tahoma"/>
                <a:cs typeface="Tahoma"/>
              </a:rPr>
              <a:t> </a:t>
            </a:r>
            <a:r>
              <a:rPr sz="1600" b="1" spc="20" dirty="0">
                <a:solidFill>
                  <a:srgbClr val="033E86"/>
                </a:solidFill>
                <a:latin typeface="Tahoma"/>
                <a:cs typeface="Tahoma"/>
              </a:rPr>
              <a:t>to</a:t>
            </a:r>
            <a:r>
              <a:rPr sz="1600" b="1" spc="25" dirty="0">
                <a:solidFill>
                  <a:srgbClr val="033E86"/>
                </a:solidFill>
                <a:latin typeface="Tahoma"/>
                <a:cs typeface="Tahoma"/>
              </a:rPr>
              <a:t> </a:t>
            </a:r>
            <a:r>
              <a:rPr sz="1600" b="1" spc="30" dirty="0">
                <a:solidFill>
                  <a:srgbClr val="033E86"/>
                </a:solidFill>
                <a:latin typeface="Tahoma"/>
                <a:cs typeface="Tahoma"/>
              </a:rPr>
              <a:t>electronic</a:t>
            </a:r>
            <a:r>
              <a:rPr sz="1600" b="1" spc="35" dirty="0">
                <a:solidFill>
                  <a:srgbClr val="033E86"/>
                </a:solidFill>
                <a:latin typeface="Tahoma"/>
                <a:cs typeface="Tahoma"/>
              </a:rPr>
              <a:t> </a:t>
            </a:r>
            <a:r>
              <a:rPr sz="1600" b="1" spc="15" dirty="0">
                <a:solidFill>
                  <a:srgbClr val="033E86"/>
                </a:solidFill>
                <a:latin typeface="Tahoma"/>
                <a:cs typeface="Tahoma"/>
              </a:rPr>
              <a:t>designers,</a:t>
            </a:r>
            <a:r>
              <a:rPr sz="1600" b="1" spc="20" dirty="0">
                <a:solidFill>
                  <a:srgbClr val="033E86"/>
                </a:solidFill>
                <a:latin typeface="Tahoma"/>
                <a:cs typeface="Tahoma"/>
              </a:rPr>
              <a:t> manufacturers,</a:t>
            </a:r>
            <a:r>
              <a:rPr sz="1600" b="1" spc="25" dirty="0">
                <a:solidFill>
                  <a:srgbClr val="033E86"/>
                </a:solidFill>
                <a:latin typeface="Tahoma"/>
                <a:cs typeface="Tahoma"/>
              </a:rPr>
              <a:t> </a:t>
            </a:r>
            <a:r>
              <a:rPr sz="1600" b="1" spc="35" dirty="0">
                <a:solidFill>
                  <a:srgbClr val="033E86"/>
                </a:solidFill>
                <a:latin typeface="Tahoma"/>
                <a:cs typeface="Tahoma"/>
              </a:rPr>
              <a:t>engineers</a:t>
            </a:r>
            <a:r>
              <a:rPr sz="1600" b="1" spc="40" dirty="0">
                <a:solidFill>
                  <a:srgbClr val="033E86"/>
                </a:solidFill>
                <a:latin typeface="Tahoma"/>
                <a:cs typeface="Tahoma"/>
              </a:rPr>
              <a:t> </a:t>
            </a:r>
            <a:r>
              <a:rPr sz="1600" b="1" spc="60" dirty="0">
                <a:solidFill>
                  <a:srgbClr val="033E86"/>
                </a:solidFill>
                <a:latin typeface="Tahoma"/>
                <a:cs typeface="Tahoma"/>
              </a:rPr>
              <a:t>and </a:t>
            </a:r>
            <a:r>
              <a:rPr sz="1600" b="1" spc="65" dirty="0">
                <a:solidFill>
                  <a:srgbClr val="033E86"/>
                </a:solidFill>
                <a:latin typeface="Tahoma"/>
                <a:cs typeface="Tahoma"/>
              </a:rPr>
              <a:t> </a:t>
            </a:r>
            <a:r>
              <a:rPr sz="1600" b="1" spc="5" dirty="0">
                <a:solidFill>
                  <a:srgbClr val="033E86"/>
                </a:solidFill>
                <a:latin typeface="Tahoma"/>
                <a:cs typeface="Tahoma"/>
              </a:rPr>
              <a:t>researchers.</a:t>
            </a:r>
            <a:endParaRPr sz="1600">
              <a:latin typeface="Tahoma"/>
              <a:cs typeface="Tahoma"/>
            </a:endParaRPr>
          </a:p>
        </p:txBody>
      </p:sp>
      <p:grpSp>
        <p:nvGrpSpPr>
          <p:cNvPr id="10" name="object 10"/>
          <p:cNvGrpSpPr/>
          <p:nvPr/>
        </p:nvGrpSpPr>
        <p:grpSpPr>
          <a:xfrm>
            <a:off x="386841" y="2628645"/>
            <a:ext cx="2184400" cy="1155700"/>
            <a:chOff x="386841" y="2628645"/>
            <a:chExt cx="2184400" cy="1155700"/>
          </a:xfrm>
        </p:grpSpPr>
        <p:sp>
          <p:nvSpPr>
            <p:cNvPr id="11" name="object 11"/>
            <p:cNvSpPr/>
            <p:nvPr/>
          </p:nvSpPr>
          <p:spPr>
            <a:xfrm>
              <a:off x="393191" y="2634995"/>
              <a:ext cx="2171700" cy="1143000"/>
            </a:xfrm>
            <a:custGeom>
              <a:avLst/>
              <a:gdLst/>
              <a:ahLst/>
              <a:cxnLst/>
              <a:rect l="l" t="t" r="r" b="b"/>
              <a:pathLst>
                <a:path w="2171700" h="1143000">
                  <a:moveTo>
                    <a:pt x="1981200" y="0"/>
                  </a:moveTo>
                  <a:lnTo>
                    <a:pt x="190500" y="0"/>
                  </a:lnTo>
                  <a:lnTo>
                    <a:pt x="146821" y="5034"/>
                  </a:lnTo>
                  <a:lnTo>
                    <a:pt x="106724" y="19372"/>
                  </a:lnTo>
                  <a:lnTo>
                    <a:pt x="71353" y="41867"/>
                  </a:lnTo>
                  <a:lnTo>
                    <a:pt x="41851" y="71374"/>
                  </a:lnTo>
                  <a:lnTo>
                    <a:pt x="19363" y="106746"/>
                  </a:lnTo>
                  <a:lnTo>
                    <a:pt x="5031" y="146837"/>
                  </a:lnTo>
                  <a:lnTo>
                    <a:pt x="0" y="190500"/>
                  </a:lnTo>
                  <a:lnTo>
                    <a:pt x="0" y="952500"/>
                  </a:lnTo>
                  <a:lnTo>
                    <a:pt x="5031" y="996162"/>
                  </a:lnTo>
                  <a:lnTo>
                    <a:pt x="19363" y="1036253"/>
                  </a:lnTo>
                  <a:lnTo>
                    <a:pt x="41851" y="1071625"/>
                  </a:lnTo>
                  <a:lnTo>
                    <a:pt x="71353" y="1101132"/>
                  </a:lnTo>
                  <a:lnTo>
                    <a:pt x="106724" y="1123627"/>
                  </a:lnTo>
                  <a:lnTo>
                    <a:pt x="146821" y="1137965"/>
                  </a:lnTo>
                  <a:lnTo>
                    <a:pt x="190500" y="1142999"/>
                  </a:lnTo>
                  <a:lnTo>
                    <a:pt x="1981200" y="1142999"/>
                  </a:lnTo>
                  <a:lnTo>
                    <a:pt x="2024862" y="1137965"/>
                  </a:lnTo>
                  <a:lnTo>
                    <a:pt x="2064953" y="1123627"/>
                  </a:lnTo>
                  <a:lnTo>
                    <a:pt x="2100325" y="1101132"/>
                  </a:lnTo>
                  <a:lnTo>
                    <a:pt x="2129832" y="1071625"/>
                  </a:lnTo>
                  <a:lnTo>
                    <a:pt x="2152327" y="1036253"/>
                  </a:lnTo>
                  <a:lnTo>
                    <a:pt x="2166665" y="996162"/>
                  </a:lnTo>
                  <a:lnTo>
                    <a:pt x="2171700" y="952500"/>
                  </a:lnTo>
                  <a:lnTo>
                    <a:pt x="2171700" y="190500"/>
                  </a:lnTo>
                  <a:lnTo>
                    <a:pt x="2166665" y="146837"/>
                  </a:lnTo>
                  <a:lnTo>
                    <a:pt x="2152327" y="106746"/>
                  </a:lnTo>
                  <a:lnTo>
                    <a:pt x="2129832" y="71374"/>
                  </a:lnTo>
                  <a:lnTo>
                    <a:pt x="2100325" y="41867"/>
                  </a:lnTo>
                  <a:lnTo>
                    <a:pt x="2064953" y="19372"/>
                  </a:lnTo>
                  <a:lnTo>
                    <a:pt x="2024862" y="5034"/>
                  </a:lnTo>
                  <a:lnTo>
                    <a:pt x="1981200" y="0"/>
                  </a:lnTo>
                  <a:close/>
                </a:path>
              </a:pathLst>
            </a:custGeom>
            <a:solidFill>
              <a:srgbClr val="033E8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393191" y="2634995"/>
              <a:ext cx="2171700" cy="1143000"/>
            </a:xfrm>
            <a:custGeom>
              <a:avLst/>
              <a:gdLst/>
              <a:ahLst/>
              <a:cxnLst/>
              <a:rect l="l" t="t" r="r" b="b"/>
              <a:pathLst>
                <a:path w="2171700" h="1143000">
                  <a:moveTo>
                    <a:pt x="0" y="190500"/>
                  </a:moveTo>
                  <a:lnTo>
                    <a:pt x="5031" y="146837"/>
                  </a:lnTo>
                  <a:lnTo>
                    <a:pt x="19363" y="106746"/>
                  </a:lnTo>
                  <a:lnTo>
                    <a:pt x="41851" y="71374"/>
                  </a:lnTo>
                  <a:lnTo>
                    <a:pt x="71353" y="41867"/>
                  </a:lnTo>
                  <a:lnTo>
                    <a:pt x="106724" y="19372"/>
                  </a:lnTo>
                  <a:lnTo>
                    <a:pt x="146821" y="5034"/>
                  </a:lnTo>
                  <a:lnTo>
                    <a:pt x="190500" y="0"/>
                  </a:lnTo>
                  <a:lnTo>
                    <a:pt x="1981200" y="0"/>
                  </a:lnTo>
                  <a:lnTo>
                    <a:pt x="2024862" y="5034"/>
                  </a:lnTo>
                  <a:lnTo>
                    <a:pt x="2064953" y="19372"/>
                  </a:lnTo>
                  <a:lnTo>
                    <a:pt x="2100325" y="41867"/>
                  </a:lnTo>
                  <a:lnTo>
                    <a:pt x="2129832" y="71374"/>
                  </a:lnTo>
                  <a:lnTo>
                    <a:pt x="2152327" y="106746"/>
                  </a:lnTo>
                  <a:lnTo>
                    <a:pt x="2166665" y="146837"/>
                  </a:lnTo>
                  <a:lnTo>
                    <a:pt x="2171700" y="190500"/>
                  </a:lnTo>
                  <a:lnTo>
                    <a:pt x="2171700" y="952500"/>
                  </a:lnTo>
                  <a:lnTo>
                    <a:pt x="2166665" y="996162"/>
                  </a:lnTo>
                  <a:lnTo>
                    <a:pt x="2152327" y="1036253"/>
                  </a:lnTo>
                  <a:lnTo>
                    <a:pt x="2129832" y="1071625"/>
                  </a:lnTo>
                  <a:lnTo>
                    <a:pt x="2100325" y="1101132"/>
                  </a:lnTo>
                  <a:lnTo>
                    <a:pt x="2064953" y="1123627"/>
                  </a:lnTo>
                  <a:lnTo>
                    <a:pt x="2024862" y="1137965"/>
                  </a:lnTo>
                  <a:lnTo>
                    <a:pt x="1981200" y="1142999"/>
                  </a:lnTo>
                  <a:lnTo>
                    <a:pt x="190500" y="1142999"/>
                  </a:lnTo>
                  <a:lnTo>
                    <a:pt x="146821" y="1137965"/>
                  </a:lnTo>
                  <a:lnTo>
                    <a:pt x="106724" y="1123627"/>
                  </a:lnTo>
                  <a:lnTo>
                    <a:pt x="71353" y="1101132"/>
                  </a:lnTo>
                  <a:lnTo>
                    <a:pt x="41851" y="1071625"/>
                  </a:lnTo>
                  <a:lnTo>
                    <a:pt x="19363" y="1036253"/>
                  </a:lnTo>
                  <a:lnTo>
                    <a:pt x="5031" y="996162"/>
                  </a:lnTo>
                  <a:lnTo>
                    <a:pt x="0" y="952500"/>
                  </a:lnTo>
                  <a:lnTo>
                    <a:pt x="0" y="190500"/>
                  </a:lnTo>
                  <a:close/>
                </a:path>
              </a:pathLst>
            </a:custGeom>
            <a:ln w="12700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801725" y="2772536"/>
            <a:ext cx="1355090" cy="84899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ctr">
              <a:lnSpc>
                <a:spcPct val="100000"/>
              </a:lnSpc>
              <a:spcBef>
                <a:spcPts val="100"/>
              </a:spcBef>
            </a:pPr>
            <a:r>
              <a:rPr sz="1800" b="1" spc="60" dirty="0">
                <a:solidFill>
                  <a:srgbClr val="FFFFFF"/>
                </a:solidFill>
                <a:latin typeface="Tahoma"/>
                <a:cs typeface="Tahoma"/>
              </a:rPr>
              <a:t>Product </a:t>
            </a:r>
            <a:r>
              <a:rPr sz="1800" b="1" spc="6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800" b="1" spc="35" dirty="0">
                <a:solidFill>
                  <a:srgbClr val="FFFFFF"/>
                </a:solidFill>
                <a:latin typeface="Tahoma"/>
                <a:cs typeface="Tahoma"/>
              </a:rPr>
              <a:t>Supply</a:t>
            </a:r>
            <a:r>
              <a:rPr sz="1800" b="1" spc="-7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800" b="1" spc="65" dirty="0">
                <a:solidFill>
                  <a:srgbClr val="FFFFFF"/>
                </a:solidFill>
                <a:latin typeface="Tahoma"/>
                <a:cs typeface="Tahoma"/>
              </a:rPr>
              <a:t>and </a:t>
            </a:r>
            <a:r>
              <a:rPr sz="1800" b="1" spc="-51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800" b="1" spc="30" dirty="0">
                <a:solidFill>
                  <a:srgbClr val="FFFFFF"/>
                </a:solidFill>
                <a:latin typeface="Tahoma"/>
                <a:cs typeface="Tahoma"/>
              </a:rPr>
              <a:t>Logistics</a:t>
            </a:r>
            <a:endParaRPr sz="1800">
              <a:latin typeface="Tahoma"/>
              <a:cs typeface="Tahoma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2616707" y="2596895"/>
            <a:ext cx="9092565" cy="1181100"/>
          </a:xfrm>
          <a:custGeom>
            <a:avLst/>
            <a:gdLst/>
            <a:ahLst/>
            <a:cxnLst/>
            <a:rect l="l" t="t" r="r" b="b"/>
            <a:pathLst>
              <a:path w="9092565" h="1181100">
                <a:moveTo>
                  <a:pt x="0" y="196850"/>
                </a:moveTo>
                <a:lnTo>
                  <a:pt x="5199" y="151715"/>
                </a:lnTo>
                <a:lnTo>
                  <a:pt x="20008" y="110282"/>
                </a:lnTo>
                <a:lnTo>
                  <a:pt x="43247" y="73732"/>
                </a:lnTo>
                <a:lnTo>
                  <a:pt x="73732" y="43247"/>
                </a:lnTo>
                <a:lnTo>
                  <a:pt x="110282" y="20008"/>
                </a:lnTo>
                <a:lnTo>
                  <a:pt x="151715" y="5199"/>
                </a:lnTo>
                <a:lnTo>
                  <a:pt x="196850" y="0"/>
                </a:lnTo>
                <a:lnTo>
                  <a:pt x="8895334" y="0"/>
                </a:lnTo>
                <a:lnTo>
                  <a:pt x="8940468" y="5199"/>
                </a:lnTo>
                <a:lnTo>
                  <a:pt x="8981901" y="20008"/>
                </a:lnTo>
                <a:lnTo>
                  <a:pt x="9018451" y="43247"/>
                </a:lnTo>
                <a:lnTo>
                  <a:pt x="9048936" y="73732"/>
                </a:lnTo>
                <a:lnTo>
                  <a:pt x="9072175" y="110282"/>
                </a:lnTo>
                <a:lnTo>
                  <a:pt x="9086984" y="151715"/>
                </a:lnTo>
                <a:lnTo>
                  <a:pt x="9092184" y="196850"/>
                </a:lnTo>
                <a:lnTo>
                  <a:pt x="9092184" y="984250"/>
                </a:lnTo>
                <a:lnTo>
                  <a:pt x="9086984" y="1029384"/>
                </a:lnTo>
                <a:lnTo>
                  <a:pt x="9072175" y="1070817"/>
                </a:lnTo>
                <a:lnTo>
                  <a:pt x="9048936" y="1107367"/>
                </a:lnTo>
                <a:lnTo>
                  <a:pt x="9018451" y="1137852"/>
                </a:lnTo>
                <a:lnTo>
                  <a:pt x="8981901" y="1161091"/>
                </a:lnTo>
                <a:lnTo>
                  <a:pt x="8940468" y="1175900"/>
                </a:lnTo>
                <a:lnTo>
                  <a:pt x="8895334" y="1181099"/>
                </a:lnTo>
                <a:lnTo>
                  <a:pt x="196850" y="1181099"/>
                </a:lnTo>
                <a:lnTo>
                  <a:pt x="151715" y="1175900"/>
                </a:lnTo>
                <a:lnTo>
                  <a:pt x="110282" y="1161091"/>
                </a:lnTo>
                <a:lnTo>
                  <a:pt x="73732" y="1137852"/>
                </a:lnTo>
                <a:lnTo>
                  <a:pt x="43247" y="1107367"/>
                </a:lnTo>
                <a:lnTo>
                  <a:pt x="20008" y="1070817"/>
                </a:lnTo>
                <a:lnTo>
                  <a:pt x="5199" y="1029384"/>
                </a:lnTo>
                <a:lnTo>
                  <a:pt x="0" y="984250"/>
                </a:lnTo>
                <a:lnTo>
                  <a:pt x="0" y="196850"/>
                </a:lnTo>
                <a:close/>
              </a:path>
            </a:pathLst>
          </a:custGeom>
          <a:ln w="12700">
            <a:solidFill>
              <a:srgbClr val="2E528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 txBox="1"/>
          <p:nvPr/>
        </p:nvSpPr>
        <p:spPr>
          <a:xfrm>
            <a:off x="2753105" y="2678937"/>
            <a:ext cx="8821420" cy="10007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95"/>
              </a:spcBef>
            </a:pPr>
            <a:r>
              <a:rPr sz="1600" b="1" spc="55" dirty="0">
                <a:solidFill>
                  <a:srgbClr val="033E86"/>
                </a:solidFill>
                <a:latin typeface="Tahoma"/>
                <a:cs typeface="Tahoma"/>
              </a:rPr>
              <a:t>With </a:t>
            </a:r>
            <a:r>
              <a:rPr sz="1600" b="1" spc="25" dirty="0">
                <a:solidFill>
                  <a:srgbClr val="033E86"/>
                </a:solidFill>
                <a:latin typeface="Tahoma"/>
                <a:cs typeface="Tahoma"/>
              </a:rPr>
              <a:t>our </a:t>
            </a:r>
            <a:r>
              <a:rPr sz="1600" b="1" spc="10" dirty="0">
                <a:solidFill>
                  <a:srgbClr val="033E86"/>
                </a:solidFill>
                <a:latin typeface="Tahoma"/>
                <a:cs typeface="Tahoma"/>
              </a:rPr>
              <a:t>expertise </a:t>
            </a:r>
            <a:r>
              <a:rPr sz="1600" b="1" spc="60" dirty="0">
                <a:solidFill>
                  <a:srgbClr val="033E86"/>
                </a:solidFill>
                <a:latin typeface="Tahoma"/>
                <a:cs typeface="Tahoma"/>
              </a:rPr>
              <a:t>and </a:t>
            </a:r>
            <a:r>
              <a:rPr sz="1600" b="1" spc="45" dirty="0">
                <a:solidFill>
                  <a:srgbClr val="033E86"/>
                </a:solidFill>
                <a:latin typeface="Tahoma"/>
                <a:cs typeface="Tahoma"/>
              </a:rPr>
              <a:t>understanding </a:t>
            </a:r>
            <a:r>
              <a:rPr sz="1600" b="1" spc="10" dirty="0">
                <a:solidFill>
                  <a:srgbClr val="033E86"/>
                </a:solidFill>
                <a:latin typeface="Tahoma"/>
                <a:cs typeface="Tahoma"/>
              </a:rPr>
              <a:t>of </a:t>
            </a:r>
            <a:r>
              <a:rPr sz="1600" b="1" spc="35" dirty="0">
                <a:solidFill>
                  <a:srgbClr val="033E86"/>
                </a:solidFill>
                <a:latin typeface="Tahoma"/>
                <a:cs typeface="Tahoma"/>
              </a:rPr>
              <a:t>the ecosystems </a:t>
            </a:r>
            <a:r>
              <a:rPr sz="1600" b="1" spc="15" dirty="0">
                <a:solidFill>
                  <a:srgbClr val="033E86"/>
                </a:solidFill>
                <a:latin typeface="Tahoma"/>
                <a:cs typeface="Tahoma"/>
              </a:rPr>
              <a:t>in </a:t>
            </a:r>
            <a:r>
              <a:rPr sz="1600" b="1" spc="30" dirty="0">
                <a:solidFill>
                  <a:srgbClr val="033E86"/>
                </a:solidFill>
                <a:latin typeface="Tahoma"/>
                <a:cs typeface="Tahoma"/>
              </a:rPr>
              <a:t>Electronic </a:t>
            </a:r>
            <a:r>
              <a:rPr sz="1600" b="1" spc="10" dirty="0">
                <a:solidFill>
                  <a:srgbClr val="033E86"/>
                </a:solidFill>
                <a:latin typeface="Tahoma"/>
                <a:cs typeface="Tahoma"/>
              </a:rPr>
              <a:t>Research, </a:t>
            </a:r>
            <a:r>
              <a:rPr sz="1600" b="1" spc="15" dirty="0">
                <a:solidFill>
                  <a:srgbClr val="033E86"/>
                </a:solidFill>
                <a:latin typeface="Tahoma"/>
                <a:cs typeface="Tahoma"/>
              </a:rPr>
              <a:t> </a:t>
            </a:r>
            <a:r>
              <a:rPr sz="1600" b="1" spc="55" dirty="0">
                <a:solidFill>
                  <a:srgbClr val="033E86"/>
                </a:solidFill>
                <a:latin typeface="Tahoma"/>
                <a:cs typeface="Tahoma"/>
              </a:rPr>
              <a:t>Development</a:t>
            </a:r>
            <a:r>
              <a:rPr sz="1600" b="1" spc="-5" dirty="0">
                <a:solidFill>
                  <a:srgbClr val="033E86"/>
                </a:solidFill>
                <a:latin typeface="Tahoma"/>
                <a:cs typeface="Tahoma"/>
              </a:rPr>
              <a:t> </a:t>
            </a:r>
            <a:r>
              <a:rPr sz="1600" b="1" spc="55" dirty="0">
                <a:solidFill>
                  <a:srgbClr val="033E86"/>
                </a:solidFill>
                <a:latin typeface="Tahoma"/>
                <a:cs typeface="Tahoma"/>
              </a:rPr>
              <a:t>and</a:t>
            </a:r>
            <a:r>
              <a:rPr sz="1600" b="1" spc="-25" dirty="0">
                <a:solidFill>
                  <a:srgbClr val="033E86"/>
                </a:solidFill>
                <a:latin typeface="Tahoma"/>
                <a:cs typeface="Tahoma"/>
              </a:rPr>
              <a:t> </a:t>
            </a:r>
            <a:r>
              <a:rPr sz="1600" b="1" spc="35" dirty="0">
                <a:solidFill>
                  <a:srgbClr val="033E86"/>
                </a:solidFill>
                <a:latin typeface="Tahoma"/>
                <a:cs typeface="Tahoma"/>
              </a:rPr>
              <a:t>Manufacturing</a:t>
            </a:r>
            <a:r>
              <a:rPr sz="1600" b="1" spc="-15" dirty="0">
                <a:solidFill>
                  <a:srgbClr val="033E86"/>
                </a:solidFill>
                <a:latin typeface="Tahoma"/>
                <a:cs typeface="Tahoma"/>
              </a:rPr>
              <a:t> </a:t>
            </a:r>
            <a:r>
              <a:rPr sz="1600" b="1" spc="-20" dirty="0">
                <a:solidFill>
                  <a:srgbClr val="033E86"/>
                </a:solidFill>
                <a:latin typeface="Tahoma"/>
                <a:cs typeface="Tahoma"/>
              </a:rPr>
              <a:t>Industry,</a:t>
            </a:r>
            <a:r>
              <a:rPr sz="1600" b="1" spc="-5" dirty="0">
                <a:solidFill>
                  <a:srgbClr val="033E86"/>
                </a:solidFill>
                <a:latin typeface="Tahoma"/>
                <a:cs typeface="Tahoma"/>
              </a:rPr>
              <a:t> </a:t>
            </a:r>
            <a:r>
              <a:rPr sz="1600" b="1" spc="60" dirty="0">
                <a:solidFill>
                  <a:srgbClr val="033E86"/>
                </a:solidFill>
                <a:latin typeface="Tahoma"/>
                <a:cs typeface="Tahoma"/>
              </a:rPr>
              <a:t>be</a:t>
            </a:r>
            <a:r>
              <a:rPr sz="1600" b="1" spc="-20" dirty="0">
                <a:solidFill>
                  <a:srgbClr val="033E86"/>
                </a:solidFill>
                <a:latin typeface="Tahoma"/>
                <a:cs typeface="Tahoma"/>
              </a:rPr>
              <a:t> </a:t>
            </a:r>
            <a:r>
              <a:rPr sz="1600" b="1" spc="-5" dirty="0">
                <a:solidFill>
                  <a:srgbClr val="033E86"/>
                </a:solidFill>
                <a:latin typeface="Tahoma"/>
                <a:cs typeface="Tahoma"/>
              </a:rPr>
              <a:t>it</a:t>
            </a:r>
            <a:r>
              <a:rPr sz="1600" b="1" spc="-25" dirty="0">
                <a:solidFill>
                  <a:srgbClr val="033E86"/>
                </a:solidFill>
                <a:latin typeface="Tahoma"/>
                <a:cs typeface="Tahoma"/>
              </a:rPr>
              <a:t> </a:t>
            </a:r>
            <a:r>
              <a:rPr sz="1600" b="1" spc="25" dirty="0">
                <a:solidFill>
                  <a:srgbClr val="033E86"/>
                </a:solidFill>
                <a:latin typeface="Tahoma"/>
                <a:cs typeface="Tahoma"/>
              </a:rPr>
              <a:t>in</a:t>
            </a:r>
            <a:r>
              <a:rPr sz="1600" b="1" spc="-25" dirty="0">
                <a:solidFill>
                  <a:srgbClr val="033E86"/>
                </a:solidFill>
                <a:latin typeface="Tahoma"/>
                <a:cs typeface="Tahoma"/>
              </a:rPr>
              <a:t> </a:t>
            </a:r>
            <a:r>
              <a:rPr sz="1600" b="1" spc="45" dirty="0">
                <a:solidFill>
                  <a:srgbClr val="033E86"/>
                </a:solidFill>
                <a:latin typeface="Tahoma"/>
                <a:cs typeface="Tahoma"/>
              </a:rPr>
              <a:t>public</a:t>
            </a:r>
            <a:r>
              <a:rPr sz="1600" b="1" spc="-5" dirty="0">
                <a:solidFill>
                  <a:srgbClr val="033E86"/>
                </a:solidFill>
                <a:latin typeface="Tahoma"/>
                <a:cs typeface="Tahoma"/>
              </a:rPr>
              <a:t> </a:t>
            </a:r>
            <a:r>
              <a:rPr sz="1600" b="1" spc="5" dirty="0">
                <a:solidFill>
                  <a:srgbClr val="033E86"/>
                </a:solidFill>
                <a:latin typeface="Tahoma"/>
                <a:cs typeface="Tahoma"/>
              </a:rPr>
              <a:t>or</a:t>
            </a:r>
            <a:r>
              <a:rPr sz="1600" b="1" spc="-20" dirty="0">
                <a:solidFill>
                  <a:srgbClr val="033E86"/>
                </a:solidFill>
                <a:latin typeface="Tahoma"/>
                <a:cs typeface="Tahoma"/>
              </a:rPr>
              <a:t> </a:t>
            </a:r>
            <a:r>
              <a:rPr sz="1600" b="1" spc="15" dirty="0">
                <a:solidFill>
                  <a:srgbClr val="033E86"/>
                </a:solidFill>
                <a:latin typeface="Tahoma"/>
                <a:cs typeface="Tahoma"/>
              </a:rPr>
              <a:t>private</a:t>
            </a:r>
            <a:r>
              <a:rPr sz="1600" b="1" spc="-15" dirty="0">
                <a:solidFill>
                  <a:srgbClr val="033E86"/>
                </a:solidFill>
                <a:latin typeface="Tahoma"/>
                <a:cs typeface="Tahoma"/>
              </a:rPr>
              <a:t> </a:t>
            </a:r>
            <a:r>
              <a:rPr sz="1600" b="1" spc="5" dirty="0">
                <a:solidFill>
                  <a:srgbClr val="033E86"/>
                </a:solidFill>
                <a:latin typeface="Tahoma"/>
                <a:cs typeface="Tahoma"/>
              </a:rPr>
              <a:t>sector,</a:t>
            </a:r>
            <a:r>
              <a:rPr sz="1600" b="1" spc="-20" dirty="0">
                <a:solidFill>
                  <a:srgbClr val="033E86"/>
                </a:solidFill>
                <a:latin typeface="Tahoma"/>
                <a:cs typeface="Tahoma"/>
              </a:rPr>
              <a:t> </a:t>
            </a:r>
            <a:r>
              <a:rPr sz="1600" b="1" spc="55" dirty="0">
                <a:solidFill>
                  <a:srgbClr val="033E86"/>
                </a:solidFill>
                <a:latin typeface="Tahoma"/>
                <a:cs typeface="Tahoma"/>
              </a:rPr>
              <a:t>and</a:t>
            </a:r>
            <a:r>
              <a:rPr sz="1600" b="1" spc="-10" dirty="0">
                <a:solidFill>
                  <a:srgbClr val="033E86"/>
                </a:solidFill>
                <a:latin typeface="Tahoma"/>
                <a:cs typeface="Tahoma"/>
              </a:rPr>
              <a:t> </a:t>
            </a:r>
            <a:r>
              <a:rPr sz="1600" b="1" spc="25" dirty="0">
                <a:solidFill>
                  <a:srgbClr val="033E86"/>
                </a:solidFill>
                <a:latin typeface="Tahoma"/>
                <a:cs typeface="Tahoma"/>
              </a:rPr>
              <a:t>with </a:t>
            </a:r>
            <a:r>
              <a:rPr sz="1600" b="1" spc="-459" dirty="0">
                <a:solidFill>
                  <a:srgbClr val="033E86"/>
                </a:solidFill>
                <a:latin typeface="Tahoma"/>
                <a:cs typeface="Tahoma"/>
              </a:rPr>
              <a:t> </a:t>
            </a:r>
            <a:r>
              <a:rPr sz="1600" b="1" spc="5" dirty="0">
                <a:solidFill>
                  <a:srgbClr val="033E86"/>
                </a:solidFill>
                <a:latin typeface="Tahoma"/>
                <a:cs typeface="Tahoma"/>
              </a:rPr>
              <a:t>years of </a:t>
            </a:r>
            <a:r>
              <a:rPr sz="1600" b="1" spc="30" dirty="0">
                <a:solidFill>
                  <a:srgbClr val="033E86"/>
                </a:solidFill>
                <a:latin typeface="Tahoma"/>
                <a:cs typeface="Tahoma"/>
              </a:rPr>
              <a:t>strong </a:t>
            </a:r>
            <a:r>
              <a:rPr sz="1600" b="1" spc="20" dirty="0">
                <a:solidFill>
                  <a:srgbClr val="033E86"/>
                </a:solidFill>
                <a:latin typeface="Tahoma"/>
                <a:cs typeface="Tahoma"/>
              </a:rPr>
              <a:t>collaborations </a:t>
            </a:r>
            <a:r>
              <a:rPr sz="1600" b="1" spc="25" dirty="0">
                <a:solidFill>
                  <a:srgbClr val="033E86"/>
                </a:solidFill>
                <a:latin typeface="Tahoma"/>
                <a:cs typeface="Tahoma"/>
              </a:rPr>
              <a:t>with </a:t>
            </a:r>
            <a:r>
              <a:rPr sz="1600" b="1" spc="35" dirty="0">
                <a:solidFill>
                  <a:srgbClr val="033E86"/>
                </a:solidFill>
                <a:latin typeface="Tahoma"/>
                <a:cs typeface="Tahoma"/>
              </a:rPr>
              <a:t>manufactures </a:t>
            </a:r>
            <a:r>
              <a:rPr sz="1600" b="1" spc="15" dirty="0">
                <a:solidFill>
                  <a:srgbClr val="033E86"/>
                </a:solidFill>
                <a:latin typeface="Tahoma"/>
                <a:cs typeface="Tahoma"/>
              </a:rPr>
              <a:t>worldwide, </a:t>
            </a:r>
            <a:r>
              <a:rPr sz="1600" b="1" spc="45" dirty="0">
                <a:solidFill>
                  <a:srgbClr val="033E86"/>
                </a:solidFill>
                <a:latin typeface="Tahoma"/>
                <a:cs typeface="Tahoma"/>
              </a:rPr>
              <a:t>we </a:t>
            </a:r>
            <a:r>
              <a:rPr sz="1600" b="1" spc="50" dirty="0">
                <a:solidFill>
                  <a:srgbClr val="033E86"/>
                </a:solidFill>
                <a:latin typeface="Tahoma"/>
                <a:cs typeface="Tahoma"/>
              </a:rPr>
              <a:t>can </a:t>
            </a:r>
            <a:r>
              <a:rPr sz="1600" b="1" spc="40" dirty="0">
                <a:solidFill>
                  <a:srgbClr val="033E86"/>
                </a:solidFill>
                <a:latin typeface="Tahoma"/>
                <a:cs typeface="Tahoma"/>
              </a:rPr>
              <a:t>suggest the </a:t>
            </a:r>
            <a:r>
              <a:rPr sz="1600" b="1" spc="45" dirty="0">
                <a:solidFill>
                  <a:srgbClr val="033E86"/>
                </a:solidFill>
                <a:latin typeface="Tahoma"/>
                <a:cs typeface="Tahoma"/>
              </a:rPr>
              <a:t> </a:t>
            </a:r>
            <a:r>
              <a:rPr sz="1600" b="1" spc="50" dirty="0">
                <a:solidFill>
                  <a:srgbClr val="033E86"/>
                </a:solidFill>
                <a:latin typeface="Tahoma"/>
                <a:cs typeface="Tahoma"/>
              </a:rPr>
              <a:t>most</a:t>
            </a:r>
            <a:r>
              <a:rPr sz="1600" b="1" spc="-25" dirty="0">
                <a:solidFill>
                  <a:srgbClr val="033E86"/>
                </a:solidFill>
                <a:latin typeface="Tahoma"/>
                <a:cs typeface="Tahoma"/>
              </a:rPr>
              <a:t> </a:t>
            </a:r>
            <a:r>
              <a:rPr sz="1600" b="1" spc="35" dirty="0">
                <a:solidFill>
                  <a:srgbClr val="033E86"/>
                </a:solidFill>
                <a:latin typeface="Tahoma"/>
                <a:cs typeface="Tahoma"/>
              </a:rPr>
              <a:t>apt</a:t>
            </a:r>
            <a:r>
              <a:rPr sz="1600" b="1" spc="-30" dirty="0">
                <a:solidFill>
                  <a:srgbClr val="033E86"/>
                </a:solidFill>
                <a:latin typeface="Tahoma"/>
                <a:cs typeface="Tahoma"/>
              </a:rPr>
              <a:t> </a:t>
            </a:r>
            <a:r>
              <a:rPr sz="1600" b="1" spc="40" dirty="0">
                <a:solidFill>
                  <a:srgbClr val="033E86"/>
                </a:solidFill>
                <a:latin typeface="Tahoma"/>
                <a:cs typeface="Tahoma"/>
              </a:rPr>
              <a:t>products</a:t>
            </a:r>
            <a:r>
              <a:rPr sz="1600" b="1" spc="-5" dirty="0">
                <a:solidFill>
                  <a:srgbClr val="033E86"/>
                </a:solidFill>
                <a:latin typeface="Tahoma"/>
                <a:cs typeface="Tahoma"/>
              </a:rPr>
              <a:t> </a:t>
            </a:r>
            <a:r>
              <a:rPr sz="1600" b="1" spc="20" dirty="0">
                <a:solidFill>
                  <a:srgbClr val="033E86"/>
                </a:solidFill>
                <a:latin typeface="Tahoma"/>
                <a:cs typeface="Tahoma"/>
              </a:rPr>
              <a:t>to</a:t>
            </a:r>
            <a:r>
              <a:rPr sz="1600" b="1" spc="-15" dirty="0">
                <a:solidFill>
                  <a:srgbClr val="033E86"/>
                </a:solidFill>
                <a:latin typeface="Tahoma"/>
                <a:cs typeface="Tahoma"/>
              </a:rPr>
              <a:t> </a:t>
            </a:r>
            <a:r>
              <a:rPr sz="1600" b="1" spc="-10" dirty="0">
                <a:solidFill>
                  <a:srgbClr val="033E86"/>
                </a:solidFill>
                <a:latin typeface="Tahoma"/>
                <a:cs typeface="Tahoma"/>
              </a:rPr>
              <a:t>fulfil</a:t>
            </a:r>
            <a:r>
              <a:rPr sz="1600" b="1" spc="-30" dirty="0">
                <a:solidFill>
                  <a:srgbClr val="033E86"/>
                </a:solidFill>
                <a:latin typeface="Tahoma"/>
                <a:cs typeface="Tahoma"/>
              </a:rPr>
              <a:t> </a:t>
            </a:r>
            <a:r>
              <a:rPr sz="1600" b="1" spc="20" dirty="0">
                <a:solidFill>
                  <a:srgbClr val="033E86"/>
                </a:solidFill>
                <a:latin typeface="Tahoma"/>
                <a:cs typeface="Tahoma"/>
              </a:rPr>
              <a:t>your</a:t>
            </a:r>
            <a:r>
              <a:rPr sz="1600" b="1" spc="-25" dirty="0">
                <a:solidFill>
                  <a:srgbClr val="033E86"/>
                </a:solidFill>
                <a:latin typeface="Tahoma"/>
                <a:cs typeface="Tahoma"/>
              </a:rPr>
              <a:t> </a:t>
            </a:r>
            <a:r>
              <a:rPr sz="1600" b="1" spc="35" dirty="0">
                <a:solidFill>
                  <a:srgbClr val="033E86"/>
                </a:solidFill>
                <a:latin typeface="Tahoma"/>
                <a:cs typeface="Tahoma"/>
              </a:rPr>
              <a:t>designs</a:t>
            </a:r>
            <a:endParaRPr sz="1600">
              <a:latin typeface="Tahoma"/>
              <a:cs typeface="Tahoma"/>
            </a:endParaRPr>
          </a:p>
        </p:txBody>
      </p:sp>
      <p:grpSp>
        <p:nvGrpSpPr>
          <p:cNvPr id="16" name="object 16"/>
          <p:cNvGrpSpPr/>
          <p:nvPr/>
        </p:nvGrpSpPr>
        <p:grpSpPr>
          <a:xfrm>
            <a:off x="374650" y="3988053"/>
            <a:ext cx="2184400" cy="1155700"/>
            <a:chOff x="374650" y="3988053"/>
            <a:chExt cx="2184400" cy="1155700"/>
          </a:xfrm>
        </p:grpSpPr>
        <p:sp>
          <p:nvSpPr>
            <p:cNvPr id="17" name="object 17"/>
            <p:cNvSpPr/>
            <p:nvPr/>
          </p:nvSpPr>
          <p:spPr>
            <a:xfrm>
              <a:off x="381000" y="3994403"/>
              <a:ext cx="2171700" cy="1143000"/>
            </a:xfrm>
            <a:custGeom>
              <a:avLst/>
              <a:gdLst/>
              <a:ahLst/>
              <a:cxnLst/>
              <a:rect l="l" t="t" r="r" b="b"/>
              <a:pathLst>
                <a:path w="2171700" h="1143000">
                  <a:moveTo>
                    <a:pt x="1981200" y="0"/>
                  </a:moveTo>
                  <a:lnTo>
                    <a:pt x="190500" y="0"/>
                  </a:lnTo>
                  <a:lnTo>
                    <a:pt x="146821" y="5034"/>
                  </a:lnTo>
                  <a:lnTo>
                    <a:pt x="106724" y="19372"/>
                  </a:lnTo>
                  <a:lnTo>
                    <a:pt x="71353" y="41867"/>
                  </a:lnTo>
                  <a:lnTo>
                    <a:pt x="41851" y="71374"/>
                  </a:lnTo>
                  <a:lnTo>
                    <a:pt x="19363" y="106746"/>
                  </a:lnTo>
                  <a:lnTo>
                    <a:pt x="5031" y="146837"/>
                  </a:lnTo>
                  <a:lnTo>
                    <a:pt x="0" y="190500"/>
                  </a:lnTo>
                  <a:lnTo>
                    <a:pt x="0" y="952500"/>
                  </a:lnTo>
                  <a:lnTo>
                    <a:pt x="5031" y="996162"/>
                  </a:lnTo>
                  <a:lnTo>
                    <a:pt x="19363" y="1036253"/>
                  </a:lnTo>
                  <a:lnTo>
                    <a:pt x="41851" y="1071625"/>
                  </a:lnTo>
                  <a:lnTo>
                    <a:pt x="71353" y="1101132"/>
                  </a:lnTo>
                  <a:lnTo>
                    <a:pt x="106724" y="1123627"/>
                  </a:lnTo>
                  <a:lnTo>
                    <a:pt x="146821" y="1137965"/>
                  </a:lnTo>
                  <a:lnTo>
                    <a:pt x="190500" y="1143000"/>
                  </a:lnTo>
                  <a:lnTo>
                    <a:pt x="1981200" y="1143000"/>
                  </a:lnTo>
                  <a:lnTo>
                    <a:pt x="2024862" y="1137965"/>
                  </a:lnTo>
                  <a:lnTo>
                    <a:pt x="2064953" y="1123627"/>
                  </a:lnTo>
                  <a:lnTo>
                    <a:pt x="2100325" y="1101132"/>
                  </a:lnTo>
                  <a:lnTo>
                    <a:pt x="2129832" y="1071625"/>
                  </a:lnTo>
                  <a:lnTo>
                    <a:pt x="2152327" y="1036253"/>
                  </a:lnTo>
                  <a:lnTo>
                    <a:pt x="2166665" y="996162"/>
                  </a:lnTo>
                  <a:lnTo>
                    <a:pt x="2171700" y="952500"/>
                  </a:lnTo>
                  <a:lnTo>
                    <a:pt x="2171700" y="190500"/>
                  </a:lnTo>
                  <a:lnTo>
                    <a:pt x="2166665" y="146837"/>
                  </a:lnTo>
                  <a:lnTo>
                    <a:pt x="2152327" y="106746"/>
                  </a:lnTo>
                  <a:lnTo>
                    <a:pt x="2129832" y="71374"/>
                  </a:lnTo>
                  <a:lnTo>
                    <a:pt x="2100325" y="41867"/>
                  </a:lnTo>
                  <a:lnTo>
                    <a:pt x="2064953" y="19372"/>
                  </a:lnTo>
                  <a:lnTo>
                    <a:pt x="2024862" y="5034"/>
                  </a:lnTo>
                  <a:lnTo>
                    <a:pt x="1981200" y="0"/>
                  </a:lnTo>
                  <a:close/>
                </a:path>
              </a:pathLst>
            </a:custGeom>
            <a:solidFill>
              <a:srgbClr val="033E8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381000" y="3994403"/>
              <a:ext cx="2171700" cy="1143000"/>
            </a:xfrm>
            <a:custGeom>
              <a:avLst/>
              <a:gdLst/>
              <a:ahLst/>
              <a:cxnLst/>
              <a:rect l="l" t="t" r="r" b="b"/>
              <a:pathLst>
                <a:path w="2171700" h="1143000">
                  <a:moveTo>
                    <a:pt x="0" y="190500"/>
                  </a:moveTo>
                  <a:lnTo>
                    <a:pt x="5031" y="146837"/>
                  </a:lnTo>
                  <a:lnTo>
                    <a:pt x="19363" y="106746"/>
                  </a:lnTo>
                  <a:lnTo>
                    <a:pt x="41851" y="71374"/>
                  </a:lnTo>
                  <a:lnTo>
                    <a:pt x="71353" y="41867"/>
                  </a:lnTo>
                  <a:lnTo>
                    <a:pt x="106724" y="19372"/>
                  </a:lnTo>
                  <a:lnTo>
                    <a:pt x="146821" y="5034"/>
                  </a:lnTo>
                  <a:lnTo>
                    <a:pt x="190500" y="0"/>
                  </a:lnTo>
                  <a:lnTo>
                    <a:pt x="1981200" y="0"/>
                  </a:lnTo>
                  <a:lnTo>
                    <a:pt x="2024862" y="5034"/>
                  </a:lnTo>
                  <a:lnTo>
                    <a:pt x="2064953" y="19372"/>
                  </a:lnTo>
                  <a:lnTo>
                    <a:pt x="2100325" y="41867"/>
                  </a:lnTo>
                  <a:lnTo>
                    <a:pt x="2129832" y="71374"/>
                  </a:lnTo>
                  <a:lnTo>
                    <a:pt x="2152327" y="106746"/>
                  </a:lnTo>
                  <a:lnTo>
                    <a:pt x="2166665" y="146837"/>
                  </a:lnTo>
                  <a:lnTo>
                    <a:pt x="2171700" y="190500"/>
                  </a:lnTo>
                  <a:lnTo>
                    <a:pt x="2171700" y="952500"/>
                  </a:lnTo>
                  <a:lnTo>
                    <a:pt x="2166665" y="996162"/>
                  </a:lnTo>
                  <a:lnTo>
                    <a:pt x="2152327" y="1036253"/>
                  </a:lnTo>
                  <a:lnTo>
                    <a:pt x="2129832" y="1071625"/>
                  </a:lnTo>
                  <a:lnTo>
                    <a:pt x="2100325" y="1101132"/>
                  </a:lnTo>
                  <a:lnTo>
                    <a:pt x="2064953" y="1123627"/>
                  </a:lnTo>
                  <a:lnTo>
                    <a:pt x="2024862" y="1137965"/>
                  </a:lnTo>
                  <a:lnTo>
                    <a:pt x="1981200" y="1143000"/>
                  </a:lnTo>
                  <a:lnTo>
                    <a:pt x="190500" y="1143000"/>
                  </a:lnTo>
                  <a:lnTo>
                    <a:pt x="146821" y="1137965"/>
                  </a:lnTo>
                  <a:lnTo>
                    <a:pt x="106724" y="1123627"/>
                  </a:lnTo>
                  <a:lnTo>
                    <a:pt x="71353" y="1101132"/>
                  </a:lnTo>
                  <a:lnTo>
                    <a:pt x="41851" y="1071625"/>
                  </a:lnTo>
                  <a:lnTo>
                    <a:pt x="19363" y="1036253"/>
                  </a:lnTo>
                  <a:lnTo>
                    <a:pt x="5031" y="996162"/>
                  </a:lnTo>
                  <a:lnTo>
                    <a:pt x="0" y="952500"/>
                  </a:lnTo>
                  <a:lnTo>
                    <a:pt x="0" y="190500"/>
                  </a:lnTo>
                  <a:close/>
                </a:path>
              </a:pathLst>
            </a:custGeom>
            <a:ln w="12700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9" name="object 19"/>
          <p:cNvSpPr txBox="1"/>
          <p:nvPr/>
        </p:nvSpPr>
        <p:spPr>
          <a:xfrm>
            <a:off x="548131" y="4269104"/>
            <a:ext cx="1837689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231140">
              <a:lnSpc>
                <a:spcPct val="100000"/>
              </a:lnSpc>
              <a:spcBef>
                <a:spcPts val="100"/>
              </a:spcBef>
            </a:pPr>
            <a:r>
              <a:rPr sz="1800" b="1" spc="55" dirty="0">
                <a:solidFill>
                  <a:srgbClr val="FFFFFF"/>
                </a:solidFill>
                <a:latin typeface="Tahoma"/>
                <a:cs typeface="Tahoma"/>
              </a:rPr>
              <a:t>Design </a:t>
            </a:r>
            <a:r>
              <a:rPr sz="1800" b="1" spc="65" dirty="0">
                <a:solidFill>
                  <a:srgbClr val="FFFFFF"/>
                </a:solidFill>
                <a:latin typeface="Tahoma"/>
                <a:cs typeface="Tahoma"/>
              </a:rPr>
              <a:t>and </a:t>
            </a:r>
            <a:r>
              <a:rPr sz="1800" b="1" spc="7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800" b="1" spc="114" dirty="0">
                <a:solidFill>
                  <a:srgbClr val="FFFFFF"/>
                </a:solidFill>
                <a:latin typeface="Tahoma"/>
                <a:cs typeface="Tahoma"/>
              </a:rPr>
              <a:t>FAB</a:t>
            </a:r>
            <a:r>
              <a:rPr sz="1800" b="1" spc="-7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800" b="1" spc="30" dirty="0">
                <a:solidFill>
                  <a:srgbClr val="FFFFFF"/>
                </a:solidFill>
                <a:latin typeface="Tahoma"/>
                <a:cs typeface="Tahoma"/>
              </a:rPr>
              <a:t>Assistance</a:t>
            </a:r>
            <a:endParaRPr sz="1800">
              <a:latin typeface="Tahoma"/>
              <a:cs typeface="Tahoma"/>
            </a:endParaRPr>
          </a:p>
        </p:txBody>
      </p:sp>
      <p:sp>
        <p:nvSpPr>
          <p:cNvPr id="20" name="object 20"/>
          <p:cNvSpPr/>
          <p:nvPr/>
        </p:nvSpPr>
        <p:spPr>
          <a:xfrm>
            <a:off x="2602992" y="3956303"/>
            <a:ext cx="9093835" cy="1181100"/>
          </a:xfrm>
          <a:custGeom>
            <a:avLst/>
            <a:gdLst/>
            <a:ahLst/>
            <a:cxnLst/>
            <a:rect l="l" t="t" r="r" b="b"/>
            <a:pathLst>
              <a:path w="9093835" h="1181100">
                <a:moveTo>
                  <a:pt x="0" y="196850"/>
                </a:moveTo>
                <a:lnTo>
                  <a:pt x="5199" y="151715"/>
                </a:lnTo>
                <a:lnTo>
                  <a:pt x="20008" y="110282"/>
                </a:lnTo>
                <a:lnTo>
                  <a:pt x="43247" y="73732"/>
                </a:lnTo>
                <a:lnTo>
                  <a:pt x="73732" y="43247"/>
                </a:lnTo>
                <a:lnTo>
                  <a:pt x="110282" y="20008"/>
                </a:lnTo>
                <a:lnTo>
                  <a:pt x="151715" y="5199"/>
                </a:lnTo>
                <a:lnTo>
                  <a:pt x="196850" y="0"/>
                </a:lnTo>
                <a:lnTo>
                  <a:pt x="8896858" y="0"/>
                </a:lnTo>
                <a:lnTo>
                  <a:pt x="8941992" y="5199"/>
                </a:lnTo>
                <a:lnTo>
                  <a:pt x="8983425" y="20008"/>
                </a:lnTo>
                <a:lnTo>
                  <a:pt x="9019975" y="43247"/>
                </a:lnTo>
                <a:lnTo>
                  <a:pt x="9050460" y="73732"/>
                </a:lnTo>
                <a:lnTo>
                  <a:pt x="9073699" y="110282"/>
                </a:lnTo>
                <a:lnTo>
                  <a:pt x="9088508" y="151715"/>
                </a:lnTo>
                <a:lnTo>
                  <a:pt x="9093708" y="196850"/>
                </a:lnTo>
                <a:lnTo>
                  <a:pt x="9093708" y="984250"/>
                </a:lnTo>
                <a:lnTo>
                  <a:pt x="9088508" y="1029384"/>
                </a:lnTo>
                <a:lnTo>
                  <a:pt x="9073699" y="1070817"/>
                </a:lnTo>
                <a:lnTo>
                  <a:pt x="9050460" y="1107367"/>
                </a:lnTo>
                <a:lnTo>
                  <a:pt x="9019975" y="1137852"/>
                </a:lnTo>
                <a:lnTo>
                  <a:pt x="8983425" y="1161091"/>
                </a:lnTo>
                <a:lnTo>
                  <a:pt x="8941992" y="1175900"/>
                </a:lnTo>
                <a:lnTo>
                  <a:pt x="8896858" y="1181100"/>
                </a:lnTo>
                <a:lnTo>
                  <a:pt x="196850" y="1181100"/>
                </a:lnTo>
                <a:lnTo>
                  <a:pt x="151715" y="1175900"/>
                </a:lnTo>
                <a:lnTo>
                  <a:pt x="110282" y="1161091"/>
                </a:lnTo>
                <a:lnTo>
                  <a:pt x="73732" y="1137852"/>
                </a:lnTo>
                <a:lnTo>
                  <a:pt x="43247" y="1107367"/>
                </a:lnTo>
                <a:lnTo>
                  <a:pt x="20008" y="1070817"/>
                </a:lnTo>
                <a:lnTo>
                  <a:pt x="5199" y="1029384"/>
                </a:lnTo>
                <a:lnTo>
                  <a:pt x="0" y="984250"/>
                </a:lnTo>
                <a:lnTo>
                  <a:pt x="0" y="196850"/>
                </a:lnTo>
                <a:close/>
              </a:path>
            </a:pathLst>
          </a:custGeom>
          <a:ln w="12700">
            <a:solidFill>
              <a:srgbClr val="2E528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 txBox="1"/>
          <p:nvPr/>
        </p:nvSpPr>
        <p:spPr>
          <a:xfrm>
            <a:off x="2740279" y="4160011"/>
            <a:ext cx="8821420" cy="7569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95"/>
              </a:spcBef>
            </a:pPr>
            <a:r>
              <a:rPr sz="1600" b="1" spc="105" dirty="0">
                <a:solidFill>
                  <a:srgbClr val="033E86"/>
                </a:solidFill>
                <a:latin typeface="Tahoma"/>
                <a:cs typeface="Tahoma"/>
              </a:rPr>
              <a:t>We </a:t>
            </a:r>
            <a:r>
              <a:rPr sz="1600" b="1" spc="25" dirty="0">
                <a:solidFill>
                  <a:srgbClr val="033E86"/>
                </a:solidFill>
                <a:latin typeface="Tahoma"/>
                <a:cs typeface="Tahoma"/>
              </a:rPr>
              <a:t>work</a:t>
            </a:r>
            <a:r>
              <a:rPr sz="1600" b="1" spc="30" dirty="0">
                <a:solidFill>
                  <a:srgbClr val="033E86"/>
                </a:solidFill>
                <a:latin typeface="Tahoma"/>
                <a:cs typeface="Tahoma"/>
              </a:rPr>
              <a:t> </a:t>
            </a:r>
            <a:r>
              <a:rPr sz="1600" b="1" spc="15" dirty="0">
                <a:solidFill>
                  <a:srgbClr val="033E86"/>
                </a:solidFill>
                <a:latin typeface="Tahoma"/>
                <a:cs typeface="Tahoma"/>
              </a:rPr>
              <a:t>in</a:t>
            </a:r>
            <a:r>
              <a:rPr sz="1600" b="1" spc="20" dirty="0">
                <a:solidFill>
                  <a:srgbClr val="033E86"/>
                </a:solidFill>
                <a:latin typeface="Tahoma"/>
                <a:cs typeface="Tahoma"/>
              </a:rPr>
              <a:t> collaboration</a:t>
            </a:r>
            <a:r>
              <a:rPr sz="1600" b="1" spc="25" dirty="0">
                <a:solidFill>
                  <a:srgbClr val="033E86"/>
                </a:solidFill>
                <a:latin typeface="Tahoma"/>
                <a:cs typeface="Tahoma"/>
              </a:rPr>
              <a:t> with</a:t>
            </a:r>
            <a:r>
              <a:rPr sz="1600" b="1" spc="30" dirty="0">
                <a:solidFill>
                  <a:srgbClr val="033E86"/>
                </a:solidFill>
                <a:latin typeface="Tahoma"/>
                <a:cs typeface="Tahoma"/>
              </a:rPr>
              <a:t> </a:t>
            </a:r>
            <a:r>
              <a:rPr sz="1600" b="1" spc="45" dirty="0">
                <a:solidFill>
                  <a:srgbClr val="033E86"/>
                </a:solidFill>
                <a:latin typeface="Tahoma"/>
                <a:cs typeface="Tahoma"/>
              </a:rPr>
              <a:t>reputed</a:t>
            </a:r>
            <a:r>
              <a:rPr sz="1600" b="1" spc="50" dirty="0">
                <a:solidFill>
                  <a:srgbClr val="033E86"/>
                </a:solidFill>
                <a:latin typeface="Tahoma"/>
                <a:cs typeface="Tahoma"/>
              </a:rPr>
              <a:t> </a:t>
            </a:r>
            <a:r>
              <a:rPr sz="1600" b="1" spc="45" dirty="0">
                <a:solidFill>
                  <a:srgbClr val="033E86"/>
                </a:solidFill>
                <a:latin typeface="Tahoma"/>
                <a:cs typeface="Tahoma"/>
              </a:rPr>
              <a:t>design </a:t>
            </a:r>
            <a:r>
              <a:rPr sz="1600" b="1" spc="60" dirty="0">
                <a:solidFill>
                  <a:srgbClr val="033E86"/>
                </a:solidFill>
                <a:latin typeface="Tahoma"/>
                <a:cs typeface="Tahoma"/>
              </a:rPr>
              <a:t>and </a:t>
            </a:r>
            <a:r>
              <a:rPr sz="1600" b="1" spc="105" dirty="0">
                <a:solidFill>
                  <a:srgbClr val="033E86"/>
                </a:solidFill>
                <a:latin typeface="Tahoma"/>
                <a:cs typeface="Tahoma"/>
              </a:rPr>
              <a:t>PCB </a:t>
            </a:r>
            <a:r>
              <a:rPr sz="1600" b="1" spc="20" dirty="0">
                <a:solidFill>
                  <a:srgbClr val="033E86"/>
                </a:solidFill>
                <a:latin typeface="Tahoma"/>
                <a:cs typeface="Tahoma"/>
              </a:rPr>
              <a:t>fabrication</a:t>
            </a:r>
            <a:r>
              <a:rPr sz="1600" b="1" spc="25" dirty="0">
                <a:solidFill>
                  <a:srgbClr val="033E86"/>
                </a:solidFill>
                <a:latin typeface="Tahoma"/>
                <a:cs typeface="Tahoma"/>
              </a:rPr>
              <a:t> </a:t>
            </a:r>
            <a:r>
              <a:rPr sz="1600" b="1" spc="35" dirty="0">
                <a:solidFill>
                  <a:srgbClr val="033E86"/>
                </a:solidFill>
                <a:latin typeface="Tahoma"/>
                <a:cs typeface="Tahoma"/>
              </a:rPr>
              <a:t>houses</a:t>
            </a:r>
            <a:r>
              <a:rPr sz="1600" b="1" spc="40" dirty="0">
                <a:solidFill>
                  <a:srgbClr val="033E86"/>
                </a:solidFill>
                <a:latin typeface="Tahoma"/>
                <a:cs typeface="Tahoma"/>
              </a:rPr>
              <a:t> </a:t>
            </a:r>
            <a:r>
              <a:rPr sz="1600" b="1" spc="25" dirty="0">
                <a:solidFill>
                  <a:srgbClr val="033E86"/>
                </a:solidFill>
                <a:latin typeface="Tahoma"/>
                <a:cs typeface="Tahoma"/>
              </a:rPr>
              <a:t>in </a:t>
            </a:r>
            <a:r>
              <a:rPr sz="1600" b="1" spc="30" dirty="0">
                <a:solidFill>
                  <a:srgbClr val="033E86"/>
                </a:solidFill>
                <a:latin typeface="Tahoma"/>
                <a:cs typeface="Tahoma"/>
              </a:rPr>
              <a:t> </a:t>
            </a:r>
            <a:r>
              <a:rPr sz="1600" b="1" spc="-5" dirty="0">
                <a:solidFill>
                  <a:srgbClr val="033E86"/>
                </a:solidFill>
                <a:latin typeface="Tahoma"/>
                <a:cs typeface="Tahoma"/>
              </a:rPr>
              <a:t>Europe/Asia,</a:t>
            </a:r>
            <a:r>
              <a:rPr sz="1600" b="1" dirty="0">
                <a:solidFill>
                  <a:srgbClr val="033E86"/>
                </a:solidFill>
                <a:latin typeface="Tahoma"/>
                <a:cs typeface="Tahoma"/>
              </a:rPr>
              <a:t> </a:t>
            </a:r>
            <a:r>
              <a:rPr sz="1600" b="1" spc="25" dirty="0">
                <a:solidFill>
                  <a:srgbClr val="033E86"/>
                </a:solidFill>
                <a:latin typeface="Tahoma"/>
                <a:cs typeface="Tahoma"/>
              </a:rPr>
              <a:t>to </a:t>
            </a:r>
            <a:r>
              <a:rPr sz="1600" b="1" spc="30" dirty="0">
                <a:solidFill>
                  <a:srgbClr val="033E86"/>
                </a:solidFill>
                <a:latin typeface="Tahoma"/>
                <a:cs typeface="Tahoma"/>
              </a:rPr>
              <a:t>provide </a:t>
            </a:r>
            <a:r>
              <a:rPr sz="1600" b="1" spc="20" dirty="0">
                <a:solidFill>
                  <a:srgbClr val="033E86"/>
                </a:solidFill>
                <a:latin typeface="Tahoma"/>
                <a:cs typeface="Tahoma"/>
              </a:rPr>
              <a:t>individualised </a:t>
            </a:r>
            <a:r>
              <a:rPr sz="1600" b="1" spc="60" dirty="0">
                <a:solidFill>
                  <a:srgbClr val="033E86"/>
                </a:solidFill>
                <a:latin typeface="Tahoma"/>
                <a:cs typeface="Tahoma"/>
              </a:rPr>
              <a:t>and </a:t>
            </a:r>
            <a:r>
              <a:rPr sz="1600" b="1" spc="45" dirty="0">
                <a:solidFill>
                  <a:srgbClr val="033E86"/>
                </a:solidFill>
                <a:latin typeface="Tahoma"/>
                <a:cs typeface="Tahoma"/>
              </a:rPr>
              <a:t>customised </a:t>
            </a:r>
            <a:r>
              <a:rPr sz="1600" b="1" dirty="0">
                <a:solidFill>
                  <a:srgbClr val="033E86"/>
                </a:solidFill>
                <a:latin typeface="Tahoma"/>
                <a:cs typeface="Tahoma"/>
              </a:rPr>
              <a:t>services,</a:t>
            </a:r>
            <a:r>
              <a:rPr sz="1600" b="1" spc="5" dirty="0">
                <a:solidFill>
                  <a:srgbClr val="033E86"/>
                </a:solidFill>
                <a:latin typeface="Tahoma"/>
                <a:cs typeface="Tahoma"/>
              </a:rPr>
              <a:t> </a:t>
            </a:r>
            <a:r>
              <a:rPr sz="1600" b="1" spc="30" dirty="0">
                <a:solidFill>
                  <a:srgbClr val="033E86"/>
                </a:solidFill>
                <a:latin typeface="Tahoma"/>
                <a:cs typeface="Tahoma"/>
              </a:rPr>
              <a:t>catering </a:t>
            </a:r>
            <a:r>
              <a:rPr sz="1600" b="1" spc="25" dirty="0">
                <a:solidFill>
                  <a:srgbClr val="033E86"/>
                </a:solidFill>
                <a:latin typeface="Tahoma"/>
                <a:cs typeface="Tahoma"/>
              </a:rPr>
              <a:t>to </a:t>
            </a:r>
            <a:r>
              <a:rPr sz="1600" b="1" spc="40" dirty="0">
                <a:solidFill>
                  <a:srgbClr val="033E86"/>
                </a:solidFill>
                <a:latin typeface="Tahoma"/>
                <a:cs typeface="Tahoma"/>
              </a:rPr>
              <a:t>the </a:t>
            </a:r>
            <a:r>
              <a:rPr sz="1600" b="1" spc="45" dirty="0">
                <a:solidFill>
                  <a:srgbClr val="033E86"/>
                </a:solidFill>
                <a:latin typeface="Tahoma"/>
                <a:cs typeface="Tahoma"/>
              </a:rPr>
              <a:t> </a:t>
            </a:r>
            <a:r>
              <a:rPr sz="1600" b="1" spc="35" dirty="0">
                <a:solidFill>
                  <a:srgbClr val="033E86"/>
                </a:solidFill>
                <a:latin typeface="Tahoma"/>
                <a:cs typeface="Tahoma"/>
              </a:rPr>
              <a:t>requirements</a:t>
            </a:r>
            <a:r>
              <a:rPr sz="1600" b="1" spc="15" dirty="0">
                <a:solidFill>
                  <a:srgbClr val="033E86"/>
                </a:solidFill>
                <a:latin typeface="Tahoma"/>
                <a:cs typeface="Tahoma"/>
              </a:rPr>
              <a:t> </a:t>
            </a:r>
            <a:r>
              <a:rPr sz="1600" b="1" spc="5" dirty="0">
                <a:solidFill>
                  <a:srgbClr val="033E86"/>
                </a:solidFill>
                <a:latin typeface="Tahoma"/>
                <a:cs typeface="Tahoma"/>
              </a:rPr>
              <a:t>of</a:t>
            </a:r>
            <a:r>
              <a:rPr sz="1600" b="1" spc="-30" dirty="0">
                <a:solidFill>
                  <a:srgbClr val="033E86"/>
                </a:solidFill>
                <a:latin typeface="Tahoma"/>
                <a:cs typeface="Tahoma"/>
              </a:rPr>
              <a:t> </a:t>
            </a:r>
            <a:r>
              <a:rPr sz="1600" b="1" spc="5" dirty="0">
                <a:solidFill>
                  <a:srgbClr val="033E86"/>
                </a:solidFill>
                <a:latin typeface="Tahoma"/>
                <a:cs typeface="Tahoma"/>
              </a:rPr>
              <a:t>various</a:t>
            </a:r>
            <a:r>
              <a:rPr sz="1600" b="1" spc="-20" dirty="0">
                <a:solidFill>
                  <a:srgbClr val="033E86"/>
                </a:solidFill>
                <a:latin typeface="Tahoma"/>
                <a:cs typeface="Tahoma"/>
              </a:rPr>
              <a:t> </a:t>
            </a:r>
            <a:r>
              <a:rPr sz="1600" b="1" spc="5" dirty="0">
                <a:solidFill>
                  <a:srgbClr val="033E86"/>
                </a:solidFill>
                <a:latin typeface="Tahoma"/>
                <a:cs typeface="Tahoma"/>
              </a:rPr>
              <a:t>industries,</a:t>
            </a:r>
            <a:r>
              <a:rPr sz="1600" b="1" spc="15" dirty="0">
                <a:solidFill>
                  <a:srgbClr val="033E86"/>
                </a:solidFill>
                <a:latin typeface="Tahoma"/>
                <a:cs typeface="Tahoma"/>
              </a:rPr>
              <a:t> </a:t>
            </a:r>
            <a:r>
              <a:rPr sz="1600" b="1" spc="40" dirty="0">
                <a:solidFill>
                  <a:srgbClr val="033E86"/>
                </a:solidFill>
                <a:latin typeface="Tahoma"/>
                <a:cs typeface="Tahoma"/>
              </a:rPr>
              <a:t>ranging</a:t>
            </a:r>
            <a:r>
              <a:rPr sz="1600" b="1" spc="5" dirty="0">
                <a:solidFill>
                  <a:srgbClr val="033E86"/>
                </a:solidFill>
                <a:latin typeface="Tahoma"/>
                <a:cs typeface="Tahoma"/>
              </a:rPr>
              <a:t> </a:t>
            </a:r>
            <a:r>
              <a:rPr sz="1600" b="1" spc="35" dirty="0">
                <a:solidFill>
                  <a:srgbClr val="033E86"/>
                </a:solidFill>
                <a:latin typeface="Tahoma"/>
                <a:cs typeface="Tahoma"/>
              </a:rPr>
              <a:t>from</a:t>
            </a:r>
            <a:r>
              <a:rPr sz="1600" b="1" spc="-10" dirty="0">
                <a:solidFill>
                  <a:srgbClr val="033E86"/>
                </a:solidFill>
                <a:latin typeface="Tahoma"/>
                <a:cs typeface="Tahoma"/>
              </a:rPr>
              <a:t> </a:t>
            </a:r>
            <a:r>
              <a:rPr sz="1600" b="1" spc="30" dirty="0">
                <a:solidFill>
                  <a:srgbClr val="033E86"/>
                </a:solidFill>
                <a:latin typeface="Tahoma"/>
                <a:cs typeface="Tahoma"/>
              </a:rPr>
              <a:t>basic</a:t>
            </a:r>
            <a:r>
              <a:rPr sz="1600" b="1" spc="-25" dirty="0">
                <a:solidFill>
                  <a:srgbClr val="033E86"/>
                </a:solidFill>
                <a:latin typeface="Tahoma"/>
                <a:cs typeface="Tahoma"/>
              </a:rPr>
              <a:t> </a:t>
            </a:r>
            <a:r>
              <a:rPr sz="1600" b="1" spc="20" dirty="0">
                <a:solidFill>
                  <a:srgbClr val="033E86"/>
                </a:solidFill>
                <a:latin typeface="Tahoma"/>
                <a:cs typeface="Tahoma"/>
              </a:rPr>
              <a:t>to</a:t>
            </a:r>
            <a:r>
              <a:rPr sz="1600" b="1" spc="-25" dirty="0">
                <a:solidFill>
                  <a:srgbClr val="033E86"/>
                </a:solidFill>
                <a:latin typeface="Tahoma"/>
                <a:cs typeface="Tahoma"/>
              </a:rPr>
              <a:t> </a:t>
            </a:r>
            <a:r>
              <a:rPr sz="1600" b="1" spc="45" dirty="0">
                <a:solidFill>
                  <a:srgbClr val="033E86"/>
                </a:solidFill>
                <a:latin typeface="Tahoma"/>
                <a:cs typeface="Tahoma"/>
              </a:rPr>
              <a:t>complex</a:t>
            </a:r>
            <a:r>
              <a:rPr sz="1600" b="1" spc="10" dirty="0">
                <a:solidFill>
                  <a:srgbClr val="033E86"/>
                </a:solidFill>
                <a:latin typeface="Tahoma"/>
                <a:cs typeface="Tahoma"/>
              </a:rPr>
              <a:t> </a:t>
            </a:r>
            <a:r>
              <a:rPr sz="1600" b="1" spc="20" dirty="0">
                <a:solidFill>
                  <a:srgbClr val="033E86"/>
                </a:solidFill>
                <a:latin typeface="Tahoma"/>
                <a:cs typeface="Tahoma"/>
              </a:rPr>
              <a:t>needs.</a:t>
            </a:r>
            <a:endParaRPr sz="1600">
              <a:latin typeface="Tahoma"/>
              <a:cs typeface="Tahoma"/>
            </a:endParaRPr>
          </a:p>
        </p:txBody>
      </p:sp>
      <p:grpSp>
        <p:nvGrpSpPr>
          <p:cNvPr id="22" name="object 22"/>
          <p:cNvGrpSpPr/>
          <p:nvPr/>
        </p:nvGrpSpPr>
        <p:grpSpPr>
          <a:xfrm>
            <a:off x="400558" y="5347461"/>
            <a:ext cx="2184400" cy="1155700"/>
            <a:chOff x="400558" y="5347461"/>
            <a:chExt cx="2184400" cy="1155700"/>
          </a:xfrm>
        </p:grpSpPr>
        <p:sp>
          <p:nvSpPr>
            <p:cNvPr id="23" name="object 23"/>
            <p:cNvSpPr/>
            <p:nvPr/>
          </p:nvSpPr>
          <p:spPr>
            <a:xfrm>
              <a:off x="406908" y="5353811"/>
              <a:ext cx="2171700" cy="1143000"/>
            </a:xfrm>
            <a:custGeom>
              <a:avLst/>
              <a:gdLst/>
              <a:ahLst/>
              <a:cxnLst/>
              <a:rect l="l" t="t" r="r" b="b"/>
              <a:pathLst>
                <a:path w="2171700" h="1143000">
                  <a:moveTo>
                    <a:pt x="1981200" y="0"/>
                  </a:moveTo>
                  <a:lnTo>
                    <a:pt x="190500" y="0"/>
                  </a:lnTo>
                  <a:lnTo>
                    <a:pt x="146821" y="5034"/>
                  </a:lnTo>
                  <a:lnTo>
                    <a:pt x="106724" y="19372"/>
                  </a:lnTo>
                  <a:lnTo>
                    <a:pt x="71353" y="41867"/>
                  </a:lnTo>
                  <a:lnTo>
                    <a:pt x="41851" y="71374"/>
                  </a:lnTo>
                  <a:lnTo>
                    <a:pt x="19363" y="106746"/>
                  </a:lnTo>
                  <a:lnTo>
                    <a:pt x="5031" y="146837"/>
                  </a:lnTo>
                  <a:lnTo>
                    <a:pt x="0" y="190500"/>
                  </a:lnTo>
                  <a:lnTo>
                    <a:pt x="0" y="952500"/>
                  </a:lnTo>
                  <a:lnTo>
                    <a:pt x="5031" y="996178"/>
                  </a:lnTo>
                  <a:lnTo>
                    <a:pt x="19363" y="1036275"/>
                  </a:lnTo>
                  <a:lnTo>
                    <a:pt x="41851" y="1071646"/>
                  </a:lnTo>
                  <a:lnTo>
                    <a:pt x="71353" y="1101148"/>
                  </a:lnTo>
                  <a:lnTo>
                    <a:pt x="106724" y="1123636"/>
                  </a:lnTo>
                  <a:lnTo>
                    <a:pt x="146821" y="1137968"/>
                  </a:lnTo>
                  <a:lnTo>
                    <a:pt x="190500" y="1143000"/>
                  </a:lnTo>
                  <a:lnTo>
                    <a:pt x="1981200" y="1143000"/>
                  </a:lnTo>
                  <a:lnTo>
                    <a:pt x="2024862" y="1137968"/>
                  </a:lnTo>
                  <a:lnTo>
                    <a:pt x="2064953" y="1123636"/>
                  </a:lnTo>
                  <a:lnTo>
                    <a:pt x="2100325" y="1101148"/>
                  </a:lnTo>
                  <a:lnTo>
                    <a:pt x="2129832" y="1071646"/>
                  </a:lnTo>
                  <a:lnTo>
                    <a:pt x="2152327" y="1036275"/>
                  </a:lnTo>
                  <a:lnTo>
                    <a:pt x="2166665" y="996178"/>
                  </a:lnTo>
                  <a:lnTo>
                    <a:pt x="2171700" y="952500"/>
                  </a:lnTo>
                  <a:lnTo>
                    <a:pt x="2171700" y="190500"/>
                  </a:lnTo>
                  <a:lnTo>
                    <a:pt x="2166665" y="146837"/>
                  </a:lnTo>
                  <a:lnTo>
                    <a:pt x="2152327" y="106746"/>
                  </a:lnTo>
                  <a:lnTo>
                    <a:pt x="2129832" y="71374"/>
                  </a:lnTo>
                  <a:lnTo>
                    <a:pt x="2100325" y="41867"/>
                  </a:lnTo>
                  <a:lnTo>
                    <a:pt x="2064953" y="19372"/>
                  </a:lnTo>
                  <a:lnTo>
                    <a:pt x="2024862" y="5034"/>
                  </a:lnTo>
                  <a:lnTo>
                    <a:pt x="1981200" y="0"/>
                  </a:lnTo>
                  <a:close/>
                </a:path>
              </a:pathLst>
            </a:custGeom>
            <a:solidFill>
              <a:srgbClr val="033E8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406908" y="5353811"/>
              <a:ext cx="2171700" cy="1143000"/>
            </a:xfrm>
            <a:custGeom>
              <a:avLst/>
              <a:gdLst/>
              <a:ahLst/>
              <a:cxnLst/>
              <a:rect l="l" t="t" r="r" b="b"/>
              <a:pathLst>
                <a:path w="2171700" h="1143000">
                  <a:moveTo>
                    <a:pt x="0" y="190500"/>
                  </a:moveTo>
                  <a:lnTo>
                    <a:pt x="5031" y="146837"/>
                  </a:lnTo>
                  <a:lnTo>
                    <a:pt x="19363" y="106746"/>
                  </a:lnTo>
                  <a:lnTo>
                    <a:pt x="41851" y="71374"/>
                  </a:lnTo>
                  <a:lnTo>
                    <a:pt x="71353" y="41867"/>
                  </a:lnTo>
                  <a:lnTo>
                    <a:pt x="106724" y="19372"/>
                  </a:lnTo>
                  <a:lnTo>
                    <a:pt x="146821" y="5034"/>
                  </a:lnTo>
                  <a:lnTo>
                    <a:pt x="190500" y="0"/>
                  </a:lnTo>
                  <a:lnTo>
                    <a:pt x="1981200" y="0"/>
                  </a:lnTo>
                  <a:lnTo>
                    <a:pt x="2024862" y="5034"/>
                  </a:lnTo>
                  <a:lnTo>
                    <a:pt x="2064953" y="19372"/>
                  </a:lnTo>
                  <a:lnTo>
                    <a:pt x="2100325" y="41867"/>
                  </a:lnTo>
                  <a:lnTo>
                    <a:pt x="2129832" y="71374"/>
                  </a:lnTo>
                  <a:lnTo>
                    <a:pt x="2152327" y="106746"/>
                  </a:lnTo>
                  <a:lnTo>
                    <a:pt x="2166665" y="146837"/>
                  </a:lnTo>
                  <a:lnTo>
                    <a:pt x="2171700" y="190500"/>
                  </a:lnTo>
                  <a:lnTo>
                    <a:pt x="2171700" y="952500"/>
                  </a:lnTo>
                  <a:lnTo>
                    <a:pt x="2166665" y="996178"/>
                  </a:lnTo>
                  <a:lnTo>
                    <a:pt x="2152327" y="1036275"/>
                  </a:lnTo>
                  <a:lnTo>
                    <a:pt x="2129832" y="1071646"/>
                  </a:lnTo>
                  <a:lnTo>
                    <a:pt x="2100325" y="1101148"/>
                  </a:lnTo>
                  <a:lnTo>
                    <a:pt x="2064953" y="1123636"/>
                  </a:lnTo>
                  <a:lnTo>
                    <a:pt x="2024862" y="1137968"/>
                  </a:lnTo>
                  <a:lnTo>
                    <a:pt x="1981200" y="1143000"/>
                  </a:lnTo>
                  <a:lnTo>
                    <a:pt x="190500" y="1143000"/>
                  </a:lnTo>
                  <a:lnTo>
                    <a:pt x="146821" y="1137968"/>
                  </a:lnTo>
                  <a:lnTo>
                    <a:pt x="106724" y="1123636"/>
                  </a:lnTo>
                  <a:lnTo>
                    <a:pt x="71353" y="1101148"/>
                  </a:lnTo>
                  <a:lnTo>
                    <a:pt x="41851" y="1071646"/>
                  </a:lnTo>
                  <a:lnTo>
                    <a:pt x="19363" y="1036275"/>
                  </a:lnTo>
                  <a:lnTo>
                    <a:pt x="5031" y="996178"/>
                  </a:lnTo>
                  <a:lnTo>
                    <a:pt x="0" y="952500"/>
                  </a:lnTo>
                  <a:lnTo>
                    <a:pt x="0" y="190500"/>
                  </a:lnTo>
                  <a:close/>
                </a:path>
              </a:pathLst>
            </a:custGeom>
            <a:ln w="12700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5" name="object 25"/>
          <p:cNvSpPr txBox="1"/>
          <p:nvPr/>
        </p:nvSpPr>
        <p:spPr>
          <a:xfrm>
            <a:off x="745642" y="5628233"/>
            <a:ext cx="149288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210185">
              <a:lnSpc>
                <a:spcPct val="100000"/>
              </a:lnSpc>
              <a:spcBef>
                <a:spcPts val="100"/>
              </a:spcBef>
            </a:pPr>
            <a:r>
              <a:rPr sz="1800" b="1" spc="35" dirty="0">
                <a:solidFill>
                  <a:srgbClr val="FFFFFF"/>
                </a:solidFill>
                <a:latin typeface="Tahoma"/>
                <a:cs typeface="Tahoma"/>
              </a:rPr>
              <a:t>Business </a:t>
            </a:r>
            <a:r>
              <a:rPr sz="1800" b="1" spc="4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800" b="1" spc="75" dirty="0">
                <a:solidFill>
                  <a:srgbClr val="FFFFFF"/>
                </a:solidFill>
                <a:latin typeface="Tahoma"/>
                <a:cs typeface="Tahoma"/>
              </a:rPr>
              <a:t>Con</a:t>
            </a:r>
            <a:r>
              <a:rPr sz="1800" b="1" spc="20" dirty="0">
                <a:solidFill>
                  <a:srgbClr val="FFFFFF"/>
                </a:solidFill>
                <a:latin typeface="Tahoma"/>
                <a:cs typeface="Tahoma"/>
              </a:rPr>
              <a:t>su</a:t>
            </a:r>
            <a:r>
              <a:rPr sz="1800" b="1" dirty="0">
                <a:solidFill>
                  <a:srgbClr val="FFFFFF"/>
                </a:solidFill>
                <a:latin typeface="Tahoma"/>
                <a:cs typeface="Tahoma"/>
              </a:rPr>
              <a:t>l</a:t>
            </a:r>
            <a:r>
              <a:rPr sz="1800" b="1" spc="30" dirty="0">
                <a:solidFill>
                  <a:srgbClr val="FFFFFF"/>
                </a:solidFill>
                <a:latin typeface="Tahoma"/>
                <a:cs typeface="Tahoma"/>
              </a:rPr>
              <a:t>ta</a:t>
            </a:r>
            <a:r>
              <a:rPr sz="1800" b="1" spc="45" dirty="0">
                <a:solidFill>
                  <a:srgbClr val="FFFFFF"/>
                </a:solidFill>
                <a:latin typeface="Tahoma"/>
                <a:cs typeface="Tahoma"/>
              </a:rPr>
              <a:t>n</a:t>
            </a:r>
            <a:r>
              <a:rPr sz="1800" b="1" spc="50" dirty="0">
                <a:solidFill>
                  <a:srgbClr val="FFFFFF"/>
                </a:solidFill>
                <a:latin typeface="Tahoma"/>
                <a:cs typeface="Tahoma"/>
              </a:rPr>
              <a:t>cy</a:t>
            </a:r>
            <a:endParaRPr sz="1800">
              <a:latin typeface="Tahoma"/>
              <a:cs typeface="Tahoma"/>
            </a:endParaRPr>
          </a:p>
        </p:txBody>
      </p:sp>
      <p:sp>
        <p:nvSpPr>
          <p:cNvPr id="26" name="object 26"/>
          <p:cNvSpPr/>
          <p:nvPr/>
        </p:nvSpPr>
        <p:spPr>
          <a:xfrm>
            <a:off x="2628900" y="5315711"/>
            <a:ext cx="9093835" cy="1181100"/>
          </a:xfrm>
          <a:custGeom>
            <a:avLst/>
            <a:gdLst/>
            <a:ahLst/>
            <a:cxnLst/>
            <a:rect l="l" t="t" r="r" b="b"/>
            <a:pathLst>
              <a:path w="9093835" h="1181100">
                <a:moveTo>
                  <a:pt x="0" y="196850"/>
                </a:moveTo>
                <a:lnTo>
                  <a:pt x="5199" y="151715"/>
                </a:lnTo>
                <a:lnTo>
                  <a:pt x="20008" y="110282"/>
                </a:lnTo>
                <a:lnTo>
                  <a:pt x="43247" y="73732"/>
                </a:lnTo>
                <a:lnTo>
                  <a:pt x="73732" y="43247"/>
                </a:lnTo>
                <a:lnTo>
                  <a:pt x="110282" y="20008"/>
                </a:lnTo>
                <a:lnTo>
                  <a:pt x="151715" y="5199"/>
                </a:lnTo>
                <a:lnTo>
                  <a:pt x="196850" y="0"/>
                </a:lnTo>
                <a:lnTo>
                  <a:pt x="8896858" y="0"/>
                </a:lnTo>
                <a:lnTo>
                  <a:pt x="8941992" y="5199"/>
                </a:lnTo>
                <a:lnTo>
                  <a:pt x="8983425" y="20008"/>
                </a:lnTo>
                <a:lnTo>
                  <a:pt x="9019975" y="43247"/>
                </a:lnTo>
                <a:lnTo>
                  <a:pt x="9050460" y="73732"/>
                </a:lnTo>
                <a:lnTo>
                  <a:pt x="9073699" y="110282"/>
                </a:lnTo>
                <a:lnTo>
                  <a:pt x="9088508" y="151715"/>
                </a:lnTo>
                <a:lnTo>
                  <a:pt x="9093708" y="196850"/>
                </a:lnTo>
                <a:lnTo>
                  <a:pt x="9093708" y="984250"/>
                </a:lnTo>
                <a:lnTo>
                  <a:pt x="9088508" y="1029384"/>
                </a:lnTo>
                <a:lnTo>
                  <a:pt x="9073699" y="1070817"/>
                </a:lnTo>
                <a:lnTo>
                  <a:pt x="9050460" y="1107367"/>
                </a:lnTo>
                <a:lnTo>
                  <a:pt x="9019975" y="1137852"/>
                </a:lnTo>
                <a:lnTo>
                  <a:pt x="8983425" y="1161091"/>
                </a:lnTo>
                <a:lnTo>
                  <a:pt x="8941992" y="1175900"/>
                </a:lnTo>
                <a:lnTo>
                  <a:pt x="8896858" y="1181100"/>
                </a:lnTo>
                <a:lnTo>
                  <a:pt x="196850" y="1181100"/>
                </a:lnTo>
                <a:lnTo>
                  <a:pt x="151715" y="1175900"/>
                </a:lnTo>
                <a:lnTo>
                  <a:pt x="110282" y="1161091"/>
                </a:lnTo>
                <a:lnTo>
                  <a:pt x="73732" y="1137852"/>
                </a:lnTo>
                <a:lnTo>
                  <a:pt x="43247" y="1107367"/>
                </a:lnTo>
                <a:lnTo>
                  <a:pt x="20008" y="1070817"/>
                </a:lnTo>
                <a:lnTo>
                  <a:pt x="5199" y="1029384"/>
                </a:lnTo>
                <a:lnTo>
                  <a:pt x="0" y="984250"/>
                </a:lnTo>
                <a:lnTo>
                  <a:pt x="0" y="196850"/>
                </a:lnTo>
                <a:close/>
              </a:path>
            </a:pathLst>
          </a:custGeom>
          <a:ln w="12700">
            <a:solidFill>
              <a:srgbClr val="2E528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 txBox="1"/>
          <p:nvPr/>
        </p:nvSpPr>
        <p:spPr>
          <a:xfrm>
            <a:off x="2765551" y="5275326"/>
            <a:ext cx="8820150" cy="12446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95"/>
              </a:spcBef>
            </a:pPr>
            <a:r>
              <a:rPr sz="1600" b="1" spc="-20" dirty="0">
                <a:solidFill>
                  <a:srgbClr val="033E86"/>
                </a:solidFill>
                <a:latin typeface="Tahoma"/>
                <a:cs typeface="Tahoma"/>
              </a:rPr>
              <a:t>Icon</a:t>
            </a:r>
            <a:r>
              <a:rPr sz="1600" b="1" spc="-15" dirty="0">
                <a:solidFill>
                  <a:srgbClr val="033E86"/>
                </a:solidFill>
                <a:latin typeface="Tahoma"/>
                <a:cs typeface="Tahoma"/>
              </a:rPr>
              <a:t> </a:t>
            </a:r>
            <a:r>
              <a:rPr sz="1600" b="1" spc="25" dirty="0">
                <a:solidFill>
                  <a:srgbClr val="033E86"/>
                </a:solidFill>
                <a:latin typeface="Tahoma"/>
                <a:cs typeface="Tahoma"/>
              </a:rPr>
              <a:t>Electromatic's</a:t>
            </a:r>
            <a:r>
              <a:rPr sz="1600" b="1" spc="30" dirty="0">
                <a:solidFill>
                  <a:srgbClr val="033E86"/>
                </a:solidFill>
                <a:latin typeface="Tahoma"/>
                <a:cs typeface="Tahoma"/>
              </a:rPr>
              <a:t> </a:t>
            </a:r>
            <a:r>
              <a:rPr sz="1600" b="1" spc="25" dirty="0">
                <a:solidFill>
                  <a:srgbClr val="033E86"/>
                </a:solidFill>
                <a:latin typeface="Tahoma"/>
                <a:cs typeface="Tahoma"/>
              </a:rPr>
              <a:t>leadership</a:t>
            </a:r>
            <a:r>
              <a:rPr sz="1600" b="1" spc="30" dirty="0">
                <a:solidFill>
                  <a:srgbClr val="033E86"/>
                </a:solidFill>
                <a:latin typeface="Tahoma"/>
                <a:cs typeface="Tahoma"/>
              </a:rPr>
              <a:t> </a:t>
            </a:r>
            <a:r>
              <a:rPr sz="1600" b="1" spc="15" dirty="0">
                <a:solidFill>
                  <a:srgbClr val="033E86"/>
                </a:solidFill>
                <a:latin typeface="Tahoma"/>
                <a:cs typeface="Tahoma"/>
              </a:rPr>
              <a:t>collectively</a:t>
            </a:r>
            <a:r>
              <a:rPr sz="1600" b="1" spc="20" dirty="0">
                <a:solidFill>
                  <a:srgbClr val="033E86"/>
                </a:solidFill>
                <a:latin typeface="Tahoma"/>
                <a:cs typeface="Tahoma"/>
              </a:rPr>
              <a:t> </a:t>
            </a:r>
            <a:r>
              <a:rPr sz="1600" b="1" spc="10" dirty="0">
                <a:solidFill>
                  <a:srgbClr val="033E86"/>
                </a:solidFill>
                <a:latin typeface="Tahoma"/>
                <a:cs typeface="Tahoma"/>
              </a:rPr>
              <a:t>carries</a:t>
            </a:r>
            <a:r>
              <a:rPr sz="1600" b="1" spc="15" dirty="0">
                <a:solidFill>
                  <a:srgbClr val="033E86"/>
                </a:solidFill>
                <a:latin typeface="Tahoma"/>
                <a:cs typeface="Tahoma"/>
              </a:rPr>
              <a:t> </a:t>
            </a:r>
            <a:r>
              <a:rPr sz="1600" b="1" spc="25" dirty="0">
                <a:solidFill>
                  <a:srgbClr val="033E86"/>
                </a:solidFill>
                <a:latin typeface="Tahoma"/>
                <a:cs typeface="Tahoma"/>
              </a:rPr>
              <a:t>centuries</a:t>
            </a:r>
            <a:r>
              <a:rPr sz="1600" b="1" spc="30" dirty="0">
                <a:solidFill>
                  <a:srgbClr val="033E86"/>
                </a:solidFill>
                <a:latin typeface="Tahoma"/>
                <a:cs typeface="Tahoma"/>
              </a:rPr>
              <a:t> </a:t>
            </a:r>
            <a:r>
              <a:rPr sz="1600" b="1" spc="5" dirty="0">
                <a:solidFill>
                  <a:srgbClr val="033E86"/>
                </a:solidFill>
                <a:latin typeface="Tahoma"/>
                <a:cs typeface="Tahoma"/>
              </a:rPr>
              <a:t>of</a:t>
            </a:r>
            <a:r>
              <a:rPr sz="1600" b="1" spc="480" dirty="0">
                <a:solidFill>
                  <a:srgbClr val="033E86"/>
                </a:solidFill>
                <a:latin typeface="Tahoma"/>
                <a:cs typeface="Tahoma"/>
              </a:rPr>
              <a:t> </a:t>
            </a:r>
            <a:r>
              <a:rPr sz="1600" b="1" spc="15" dirty="0">
                <a:solidFill>
                  <a:srgbClr val="033E86"/>
                </a:solidFill>
                <a:latin typeface="Tahoma"/>
                <a:cs typeface="Tahoma"/>
              </a:rPr>
              <a:t>professional </a:t>
            </a:r>
            <a:r>
              <a:rPr sz="1600" b="1" spc="20" dirty="0">
                <a:solidFill>
                  <a:srgbClr val="033E86"/>
                </a:solidFill>
                <a:latin typeface="Tahoma"/>
                <a:cs typeface="Tahoma"/>
              </a:rPr>
              <a:t> </a:t>
            </a:r>
            <a:r>
              <a:rPr sz="1600" b="1" spc="10" dirty="0">
                <a:solidFill>
                  <a:srgbClr val="033E86"/>
                </a:solidFill>
                <a:latin typeface="Tahoma"/>
                <a:cs typeface="Tahoma"/>
              </a:rPr>
              <a:t>expertise </a:t>
            </a:r>
            <a:r>
              <a:rPr sz="1600" b="1" spc="25" dirty="0">
                <a:solidFill>
                  <a:srgbClr val="033E86"/>
                </a:solidFill>
                <a:latin typeface="Tahoma"/>
                <a:cs typeface="Tahoma"/>
              </a:rPr>
              <a:t>in </a:t>
            </a:r>
            <a:r>
              <a:rPr sz="1600" b="1" spc="5" dirty="0">
                <a:solidFill>
                  <a:srgbClr val="033E86"/>
                </a:solidFill>
                <a:latin typeface="Tahoma"/>
                <a:cs typeface="Tahoma"/>
              </a:rPr>
              <a:t>various </a:t>
            </a:r>
            <a:r>
              <a:rPr sz="1600" b="1" spc="25" dirty="0">
                <a:solidFill>
                  <a:srgbClr val="033E86"/>
                </a:solidFill>
                <a:latin typeface="Tahoma"/>
                <a:cs typeface="Tahoma"/>
              </a:rPr>
              <a:t>business </a:t>
            </a:r>
            <a:r>
              <a:rPr sz="1600" b="1" spc="30" dirty="0">
                <a:solidFill>
                  <a:srgbClr val="033E86"/>
                </a:solidFill>
                <a:latin typeface="Tahoma"/>
                <a:cs typeface="Tahoma"/>
              </a:rPr>
              <a:t>domains. </a:t>
            </a:r>
            <a:r>
              <a:rPr sz="1600" b="1" spc="105" dirty="0">
                <a:solidFill>
                  <a:srgbClr val="033E86"/>
                </a:solidFill>
                <a:latin typeface="Tahoma"/>
                <a:cs typeface="Tahoma"/>
              </a:rPr>
              <a:t>We </a:t>
            </a:r>
            <a:r>
              <a:rPr sz="1600" b="1" spc="15" dirty="0">
                <a:solidFill>
                  <a:srgbClr val="033E86"/>
                </a:solidFill>
                <a:latin typeface="Tahoma"/>
                <a:cs typeface="Tahoma"/>
              </a:rPr>
              <a:t>further </a:t>
            </a:r>
            <a:r>
              <a:rPr sz="1600" b="1" spc="25" dirty="0">
                <a:solidFill>
                  <a:srgbClr val="033E86"/>
                </a:solidFill>
                <a:latin typeface="Tahoma"/>
                <a:cs typeface="Tahoma"/>
              </a:rPr>
              <a:t>stretches </a:t>
            </a:r>
            <a:r>
              <a:rPr sz="1600" b="1" spc="-10" dirty="0">
                <a:solidFill>
                  <a:srgbClr val="033E86"/>
                </a:solidFill>
                <a:latin typeface="Tahoma"/>
                <a:cs typeface="Tahoma"/>
              </a:rPr>
              <a:t>it </a:t>
            </a:r>
            <a:r>
              <a:rPr sz="1600" b="1" spc="45" dirty="0">
                <a:solidFill>
                  <a:srgbClr val="033E86"/>
                </a:solidFill>
                <a:latin typeface="Tahoma"/>
                <a:cs typeface="Tahoma"/>
              </a:rPr>
              <a:t>through meaningful </a:t>
            </a:r>
            <a:r>
              <a:rPr sz="1600" b="1" spc="50" dirty="0">
                <a:solidFill>
                  <a:srgbClr val="033E86"/>
                </a:solidFill>
                <a:latin typeface="Tahoma"/>
                <a:cs typeface="Tahoma"/>
              </a:rPr>
              <a:t> </a:t>
            </a:r>
            <a:r>
              <a:rPr sz="1600" b="1" spc="25" dirty="0">
                <a:solidFill>
                  <a:srgbClr val="033E86"/>
                </a:solidFill>
                <a:latin typeface="Tahoma"/>
                <a:cs typeface="Tahoma"/>
              </a:rPr>
              <a:t>partnerships</a:t>
            </a:r>
            <a:r>
              <a:rPr sz="1600" b="1" spc="10" dirty="0">
                <a:solidFill>
                  <a:srgbClr val="033E86"/>
                </a:solidFill>
                <a:latin typeface="Tahoma"/>
                <a:cs typeface="Tahoma"/>
              </a:rPr>
              <a:t> </a:t>
            </a:r>
            <a:r>
              <a:rPr sz="1600" b="1" spc="25" dirty="0">
                <a:solidFill>
                  <a:srgbClr val="033E86"/>
                </a:solidFill>
                <a:latin typeface="Tahoma"/>
                <a:cs typeface="Tahoma"/>
              </a:rPr>
              <a:t>with</a:t>
            </a:r>
            <a:r>
              <a:rPr sz="1600" b="1" dirty="0">
                <a:solidFill>
                  <a:srgbClr val="033E86"/>
                </a:solidFill>
                <a:latin typeface="Tahoma"/>
                <a:cs typeface="Tahoma"/>
              </a:rPr>
              <a:t> </a:t>
            </a:r>
            <a:r>
              <a:rPr sz="1600" b="1" spc="20" dirty="0">
                <a:solidFill>
                  <a:srgbClr val="033E86"/>
                </a:solidFill>
                <a:latin typeface="Tahoma"/>
                <a:cs typeface="Tahoma"/>
              </a:rPr>
              <a:t>Global</a:t>
            </a:r>
            <a:r>
              <a:rPr sz="1600" b="1" spc="10" dirty="0">
                <a:solidFill>
                  <a:srgbClr val="033E86"/>
                </a:solidFill>
                <a:latin typeface="Tahoma"/>
                <a:cs typeface="Tahoma"/>
              </a:rPr>
              <a:t> </a:t>
            </a:r>
            <a:r>
              <a:rPr sz="1600" b="1" spc="15" dirty="0">
                <a:solidFill>
                  <a:srgbClr val="033E86"/>
                </a:solidFill>
                <a:latin typeface="Tahoma"/>
                <a:cs typeface="Tahoma"/>
              </a:rPr>
              <a:t>Leaders.</a:t>
            </a:r>
            <a:r>
              <a:rPr sz="1600" b="1" spc="-5" dirty="0">
                <a:solidFill>
                  <a:srgbClr val="033E86"/>
                </a:solidFill>
                <a:latin typeface="Tahoma"/>
                <a:cs typeface="Tahoma"/>
              </a:rPr>
              <a:t> </a:t>
            </a:r>
            <a:r>
              <a:rPr sz="1600" b="1" spc="105" dirty="0">
                <a:solidFill>
                  <a:srgbClr val="033E86"/>
                </a:solidFill>
                <a:latin typeface="Tahoma"/>
                <a:cs typeface="Tahoma"/>
              </a:rPr>
              <a:t>We</a:t>
            </a:r>
            <a:r>
              <a:rPr sz="1600" b="1" spc="5" dirty="0">
                <a:solidFill>
                  <a:srgbClr val="033E86"/>
                </a:solidFill>
                <a:latin typeface="Tahoma"/>
                <a:cs typeface="Tahoma"/>
              </a:rPr>
              <a:t> </a:t>
            </a:r>
            <a:r>
              <a:rPr sz="1600" b="1" spc="45" dirty="0">
                <a:solidFill>
                  <a:srgbClr val="033E86"/>
                </a:solidFill>
                <a:latin typeface="Tahoma"/>
                <a:cs typeface="Tahoma"/>
              </a:rPr>
              <a:t>help</a:t>
            </a:r>
            <a:r>
              <a:rPr sz="1600" b="1" spc="5" dirty="0">
                <a:solidFill>
                  <a:srgbClr val="033E86"/>
                </a:solidFill>
                <a:latin typeface="Tahoma"/>
                <a:cs typeface="Tahoma"/>
              </a:rPr>
              <a:t> </a:t>
            </a:r>
            <a:r>
              <a:rPr sz="1600" b="1" spc="20" dirty="0">
                <a:solidFill>
                  <a:srgbClr val="033E86"/>
                </a:solidFill>
                <a:latin typeface="Tahoma"/>
                <a:cs typeface="Tahoma"/>
              </a:rPr>
              <a:t>organisations</a:t>
            </a:r>
            <a:r>
              <a:rPr sz="1600" b="1" spc="15" dirty="0">
                <a:solidFill>
                  <a:srgbClr val="033E86"/>
                </a:solidFill>
                <a:latin typeface="Tahoma"/>
                <a:cs typeface="Tahoma"/>
              </a:rPr>
              <a:t> </a:t>
            </a:r>
            <a:r>
              <a:rPr sz="1600" b="1" spc="-5" dirty="0">
                <a:solidFill>
                  <a:srgbClr val="033E86"/>
                </a:solidFill>
                <a:latin typeface="Tahoma"/>
                <a:cs typeface="Tahoma"/>
              </a:rPr>
              <a:t>for</a:t>
            </a:r>
            <a:r>
              <a:rPr sz="1600" b="1" spc="5" dirty="0">
                <a:solidFill>
                  <a:srgbClr val="033E86"/>
                </a:solidFill>
                <a:latin typeface="Tahoma"/>
                <a:cs typeface="Tahoma"/>
              </a:rPr>
              <a:t> </a:t>
            </a:r>
            <a:r>
              <a:rPr sz="1600" b="1" spc="20" dirty="0">
                <a:solidFill>
                  <a:srgbClr val="033E86"/>
                </a:solidFill>
                <a:latin typeface="Tahoma"/>
                <a:cs typeface="Tahoma"/>
              </a:rPr>
              <a:t>Digital</a:t>
            </a:r>
            <a:r>
              <a:rPr sz="1600" b="1" dirty="0">
                <a:solidFill>
                  <a:srgbClr val="033E86"/>
                </a:solidFill>
                <a:latin typeface="Tahoma"/>
                <a:cs typeface="Tahoma"/>
              </a:rPr>
              <a:t> </a:t>
            </a:r>
            <a:r>
              <a:rPr sz="1600" b="1" spc="15" dirty="0">
                <a:solidFill>
                  <a:srgbClr val="033E86"/>
                </a:solidFill>
                <a:latin typeface="Tahoma"/>
                <a:cs typeface="Tahoma"/>
              </a:rPr>
              <a:t>Transformation, </a:t>
            </a:r>
            <a:r>
              <a:rPr sz="1600" b="1" spc="-459" dirty="0">
                <a:solidFill>
                  <a:srgbClr val="033E86"/>
                </a:solidFill>
                <a:latin typeface="Tahoma"/>
                <a:cs typeface="Tahoma"/>
              </a:rPr>
              <a:t> </a:t>
            </a:r>
            <a:r>
              <a:rPr sz="1600" b="1" spc="60" dirty="0">
                <a:solidFill>
                  <a:srgbClr val="033E86"/>
                </a:solidFill>
                <a:latin typeface="Tahoma"/>
                <a:cs typeface="Tahoma"/>
              </a:rPr>
              <a:t>Work </a:t>
            </a:r>
            <a:r>
              <a:rPr sz="1600" b="1" spc="65" dirty="0">
                <a:solidFill>
                  <a:srgbClr val="033E86"/>
                </a:solidFill>
                <a:latin typeface="Tahoma"/>
                <a:cs typeface="Tahoma"/>
              </a:rPr>
              <a:t>From </a:t>
            </a:r>
            <a:r>
              <a:rPr sz="1600" b="1" spc="75" dirty="0">
                <a:solidFill>
                  <a:srgbClr val="033E86"/>
                </a:solidFill>
                <a:latin typeface="Tahoma"/>
                <a:cs typeface="Tahoma"/>
              </a:rPr>
              <a:t>Home </a:t>
            </a:r>
            <a:r>
              <a:rPr sz="1600" b="1" spc="10" dirty="0">
                <a:solidFill>
                  <a:srgbClr val="033E86"/>
                </a:solidFill>
                <a:latin typeface="Tahoma"/>
                <a:cs typeface="Tahoma"/>
              </a:rPr>
              <a:t>solutions, </a:t>
            </a:r>
            <a:r>
              <a:rPr sz="1600" b="1" spc="15" dirty="0">
                <a:solidFill>
                  <a:srgbClr val="033E86"/>
                </a:solidFill>
                <a:latin typeface="Tahoma"/>
                <a:cs typeface="Tahoma"/>
              </a:rPr>
              <a:t>next </a:t>
            </a:r>
            <a:r>
              <a:rPr sz="1600" b="1" spc="35" dirty="0">
                <a:solidFill>
                  <a:srgbClr val="033E86"/>
                </a:solidFill>
                <a:latin typeface="Tahoma"/>
                <a:cs typeface="Tahoma"/>
              </a:rPr>
              <a:t>generation </a:t>
            </a:r>
            <a:r>
              <a:rPr sz="1600" b="1" spc="30" dirty="0">
                <a:solidFill>
                  <a:srgbClr val="033E86"/>
                </a:solidFill>
                <a:latin typeface="Tahoma"/>
                <a:cs typeface="Tahoma"/>
              </a:rPr>
              <a:t>Business </a:t>
            </a:r>
            <a:r>
              <a:rPr sz="1600" b="1" spc="35" dirty="0">
                <a:solidFill>
                  <a:srgbClr val="033E86"/>
                </a:solidFill>
                <a:latin typeface="Tahoma"/>
                <a:cs typeface="Tahoma"/>
              </a:rPr>
              <a:t>Process </a:t>
            </a:r>
            <a:r>
              <a:rPr sz="1600" b="1" spc="30" dirty="0">
                <a:solidFill>
                  <a:srgbClr val="033E86"/>
                </a:solidFill>
                <a:latin typeface="Tahoma"/>
                <a:cs typeface="Tahoma"/>
              </a:rPr>
              <a:t>Outsourcing, </a:t>
            </a:r>
            <a:r>
              <a:rPr sz="1600" b="1" spc="50" dirty="0">
                <a:solidFill>
                  <a:srgbClr val="033E86"/>
                </a:solidFill>
                <a:latin typeface="Tahoma"/>
                <a:cs typeface="Tahoma"/>
              </a:rPr>
              <a:t>Make </a:t>
            </a:r>
            <a:r>
              <a:rPr sz="1600" b="1" spc="55" dirty="0">
                <a:solidFill>
                  <a:srgbClr val="033E86"/>
                </a:solidFill>
                <a:latin typeface="Tahoma"/>
                <a:cs typeface="Tahoma"/>
              </a:rPr>
              <a:t> </a:t>
            </a:r>
            <a:r>
              <a:rPr sz="1600" b="1" spc="15" dirty="0">
                <a:solidFill>
                  <a:srgbClr val="033E86"/>
                </a:solidFill>
                <a:latin typeface="Tahoma"/>
                <a:cs typeface="Tahoma"/>
              </a:rPr>
              <a:t>in</a:t>
            </a:r>
            <a:r>
              <a:rPr sz="1600" b="1" spc="-20" dirty="0">
                <a:solidFill>
                  <a:srgbClr val="033E86"/>
                </a:solidFill>
                <a:latin typeface="Tahoma"/>
                <a:cs typeface="Tahoma"/>
              </a:rPr>
              <a:t> </a:t>
            </a:r>
            <a:r>
              <a:rPr sz="1600" b="1" spc="-30" dirty="0">
                <a:solidFill>
                  <a:srgbClr val="033E86"/>
                </a:solidFill>
                <a:latin typeface="Tahoma"/>
                <a:cs typeface="Tahoma"/>
              </a:rPr>
              <a:t>India</a:t>
            </a:r>
            <a:r>
              <a:rPr sz="1600" b="1" dirty="0">
                <a:solidFill>
                  <a:srgbClr val="033E86"/>
                </a:solidFill>
                <a:latin typeface="Tahoma"/>
                <a:cs typeface="Tahoma"/>
              </a:rPr>
              <a:t> initiatives</a:t>
            </a:r>
            <a:r>
              <a:rPr sz="1600" b="1" spc="15" dirty="0">
                <a:solidFill>
                  <a:srgbClr val="033E86"/>
                </a:solidFill>
                <a:latin typeface="Tahoma"/>
                <a:cs typeface="Tahoma"/>
              </a:rPr>
              <a:t> </a:t>
            </a:r>
            <a:r>
              <a:rPr sz="1600" b="1" spc="55" dirty="0">
                <a:solidFill>
                  <a:srgbClr val="033E86"/>
                </a:solidFill>
                <a:latin typeface="Tahoma"/>
                <a:cs typeface="Tahoma"/>
              </a:rPr>
              <a:t>and</a:t>
            </a:r>
            <a:r>
              <a:rPr sz="1600" b="1" spc="-20" dirty="0">
                <a:solidFill>
                  <a:srgbClr val="033E86"/>
                </a:solidFill>
                <a:latin typeface="Tahoma"/>
                <a:cs typeface="Tahoma"/>
              </a:rPr>
              <a:t> </a:t>
            </a:r>
            <a:r>
              <a:rPr sz="1600" b="1" spc="55" dirty="0">
                <a:solidFill>
                  <a:srgbClr val="033E86"/>
                </a:solidFill>
                <a:latin typeface="Tahoma"/>
                <a:cs typeface="Tahoma"/>
              </a:rPr>
              <a:t>many</a:t>
            </a:r>
            <a:r>
              <a:rPr sz="1600" b="1" spc="-10" dirty="0">
                <a:solidFill>
                  <a:srgbClr val="033E86"/>
                </a:solidFill>
                <a:latin typeface="Tahoma"/>
                <a:cs typeface="Tahoma"/>
              </a:rPr>
              <a:t> </a:t>
            </a:r>
            <a:r>
              <a:rPr sz="1600" b="1" spc="20" dirty="0">
                <a:solidFill>
                  <a:srgbClr val="033E86"/>
                </a:solidFill>
                <a:latin typeface="Tahoma"/>
                <a:cs typeface="Tahoma"/>
              </a:rPr>
              <a:t>more.</a:t>
            </a:r>
            <a:endParaRPr sz="16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88442" y="151587"/>
            <a:ext cx="5927725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10" dirty="0"/>
              <a:t>Partners</a:t>
            </a:r>
            <a:r>
              <a:rPr spc="-180" dirty="0"/>
              <a:t> </a:t>
            </a:r>
            <a:r>
              <a:rPr spc="60" dirty="0"/>
              <a:t>We</a:t>
            </a:r>
            <a:r>
              <a:rPr spc="-200" dirty="0"/>
              <a:t> </a:t>
            </a:r>
            <a:r>
              <a:rPr spc="-10" dirty="0"/>
              <a:t>Work</a:t>
            </a:r>
            <a:r>
              <a:rPr spc="-200" dirty="0"/>
              <a:t> </a:t>
            </a:r>
            <a:r>
              <a:rPr dirty="0"/>
              <a:t>With</a:t>
            </a: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40252" y="1721890"/>
            <a:ext cx="2497037" cy="729282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851324" y="3657600"/>
            <a:ext cx="2196694" cy="825178"/>
          </a:xfrm>
          <a:prstGeom prst="rect">
            <a:avLst/>
          </a:prstGeom>
        </p:spPr>
      </p:pic>
      <p:pic>
        <p:nvPicPr>
          <p:cNvPr id="9" name="object 9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617485" y="2981611"/>
            <a:ext cx="2845003" cy="482999"/>
          </a:xfrm>
          <a:prstGeom prst="rect">
            <a:avLst/>
          </a:prstGeom>
        </p:spPr>
      </p:pic>
      <p:pic>
        <p:nvPicPr>
          <p:cNvPr id="12" name="object 12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4048484" y="3914951"/>
            <a:ext cx="2820146" cy="997200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BD0A0CE2-4E66-3B19-4D48-31FD3F8CBE60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529" t="38344" r="23742" b="38161"/>
          <a:stretch/>
        </p:blipFill>
        <p:spPr>
          <a:xfrm>
            <a:off x="288442" y="4005670"/>
            <a:ext cx="2667000" cy="668444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6F3CC1E8-A925-EC3C-D058-FA47944CB75A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313" t="40041" r="35294" b="38998"/>
          <a:stretch/>
        </p:blipFill>
        <p:spPr>
          <a:xfrm>
            <a:off x="6141946" y="5265885"/>
            <a:ext cx="2501573" cy="970457"/>
          </a:xfrm>
          <a:prstGeom prst="rect">
            <a:avLst/>
          </a:prstGeom>
        </p:spPr>
      </p:pic>
      <p:pic>
        <p:nvPicPr>
          <p:cNvPr id="25" name="object 3">
            <a:extLst>
              <a:ext uri="{FF2B5EF4-FFF2-40B4-BE49-F238E27FC236}">
                <a16:creationId xmlns:a16="http://schemas.microsoft.com/office/drawing/2014/main" id="{B4AB75AE-122E-620D-E5D2-1D141E849D48}"/>
              </a:ext>
            </a:extLst>
          </p:cNvPr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1973186" y="5069236"/>
            <a:ext cx="1066800" cy="845775"/>
          </a:xfrm>
          <a:prstGeom prst="rect">
            <a:avLst/>
          </a:prstGeom>
        </p:spPr>
      </p:pic>
      <p:pic>
        <p:nvPicPr>
          <p:cNvPr id="26" name="object 4">
            <a:extLst>
              <a:ext uri="{FF2B5EF4-FFF2-40B4-BE49-F238E27FC236}">
                <a16:creationId xmlns:a16="http://schemas.microsoft.com/office/drawing/2014/main" id="{B1A518BA-1A87-1942-1473-B474BCA5370C}"/>
              </a:ext>
            </a:extLst>
          </p:cNvPr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1219200" y="6093321"/>
            <a:ext cx="2829284" cy="286043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C8CCBD2D-3E6A-CBC6-54A5-A44C23357982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670" t="23380" r="21875" b="20482"/>
          <a:stretch/>
        </p:blipFill>
        <p:spPr>
          <a:xfrm>
            <a:off x="9601200" y="1496621"/>
            <a:ext cx="1950548" cy="1091031"/>
          </a:xfrm>
          <a:prstGeom prst="rect">
            <a:avLst/>
          </a:prstGeom>
        </p:spPr>
      </p:pic>
      <p:pic>
        <p:nvPicPr>
          <p:cNvPr id="28" name="object 6">
            <a:extLst>
              <a:ext uri="{FF2B5EF4-FFF2-40B4-BE49-F238E27FC236}">
                <a16:creationId xmlns:a16="http://schemas.microsoft.com/office/drawing/2014/main" id="{F8257516-E09A-AC82-4001-4606C668320F}"/>
              </a:ext>
            </a:extLst>
          </p:cNvPr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10167454" y="5101549"/>
            <a:ext cx="1384294" cy="956761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0391ADA1-90A2-6E48-E698-910DF231C351}"/>
              </a:ext>
            </a:extLst>
          </p:cNvPr>
          <p:cNvPicPr>
            <a:picLocks noChangeAspect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49" t="42517" r="22549" b="41882"/>
          <a:stretch/>
        </p:blipFill>
        <p:spPr>
          <a:xfrm>
            <a:off x="5982660" y="3116868"/>
            <a:ext cx="2820147" cy="450767"/>
          </a:xfrm>
          <a:prstGeom prst="rect">
            <a:avLst/>
          </a:prstGeom>
        </p:spPr>
      </p:pic>
      <p:pic>
        <p:nvPicPr>
          <p:cNvPr id="4" name="Picture 6" descr="Anokiwave | mmW Solutions. Enabling a new world.">
            <a:extLst>
              <a:ext uri="{FF2B5EF4-FFF2-40B4-BE49-F238E27FC236}">
                <a16:creationId xmlns:a16="http://schemas.microsoft.com/office/drawing/2014/main" id="{D3661E43-3508-5C0D-FADD-93366A2DB5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7820" y="1522270"/>
            <a:ext cx="1950548" cy="11140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07C4C14C-67C8-6318-8DD8-2FDFF197FC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4560" y="1396750"/>
            <a:ext cx="1788247" cy="12486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6B2967-67EF-4E12-95B2-3381FC22DF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9550" y="70249"/>
            <a:ext cx="10515600" cy="947562"/>
          </a:xfrm>
        </p:spPr>
        <p:txBody>
          <a:bodyPr>
            <a:normAutofit fontScale="90000"/>
          </a:bodyPr>
          <a:lstStyle/>
          <a:p>
            <a:br>
              <a:rPr lang="en-IN" sz="3200" b="1" dirty="0">
                <a:latin typeface="Montserrat" panose="00000500000000000000"/>
              </a:rPr>
            </a:br>
            <a:r>
              <a:rPr lang="en-IN" sz="3100" b="1" dirty="0">
                <a:latin typeface="Montserrat" panose="00000500000000000000"/>
              </a:rPr>
              <a:t>Major  Customers – A&amp;D</a:t>
            </a:r>
            <a:br>
              <a:rPr lang="en-IN" sz="3200" b="1" dirty="0">
                <a:latin typeface="Montserrat" panose="00000500000000000000"/>
              </a:rPr>
            </a:br>
            <a:endParaRPr lang="en-IN" sz="3200" b="1" dirty="0">
              <a:latin typeface="Montserrat" panose="00000500000000000000"/>
            </a:endParaRPr>
          </a:p>
        </p:txBody>
      </p:sp>
      <p:pic>
        <p:nvPicPr>
          <p:cNvPr id="1026" name="Picture 2" descr="Indian Space Research Organisation - Wikipedia">
            <a:extLst>
              <a:ext uri="{FF2B5EF4-FFF2-40B4-BE49-F238E27FC236}">
                <a16:creationId xmlns:a16="http://schemas.microsoft.com/office/drawing/2014/main" id="{6DBFE7FA-E877-3FC3-9D16-606B2A99B0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0006" y="1253718"/>
            <a:ext cx="1475464" cy="1325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Defence Research and Development Organisation - Wikipedia">
            <a:extLst>
              <a:ext uri="{FF2B5EF4-FFF2-40B4-BE49-F238E27FC236}">
                <a16:creationId xmlns:a16="http://schemas.microsoft.com/office/drawing/2014/main" id="{A9A26C5E-9E2A-D63D-500A-D627CFF782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1534" y="1295081"/>
            <a:ext cx="1324254" cy="13242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BEL - Recruitment for PROJECT ENGINEER – I_K-FON:: Home">
            <a:extLst>
              <a:ext uri="{FF2B5EF4-FFF2-40B4-BE49-F238E27FC236}">
                <a16:creationId xmlns:a16="http://schemas.microsoft.com/office/drawing/2014/main" id="{43F7C295-B641-FF8D-00CE-CD4BBD09262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4246" y="1395810"/>
            <a:ext cx="2641751" cy="9012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Hindustan Aeronautics Limited - Wikipedia">
            <a:extLst>
              <a:ext uri="{FF2B5EF4-FFF2-40B4-BE49-F238E27FC236}">
                <a16:creationId xmlns:a16="http://schemas.microsoft.com/office/drawing/2014/main" id="{9678B3CB-8EED-4448-BCF3-B074BA9FD7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60465" y="1350259"/>
            <a:ext cx="2210694" cy="9095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Alpha Design Technologies | Logopedia | Fandom">
            <a:extLst>
              <a:ext uri="{FF2B5EF4-FFF2-40B4-BE49-F238E27FC236}">
                <a16:creationId xmlns:a16="http://schemas.microsoft.com/office/drawing/2014/main" id="{5B483DEB-F6EB-1E22-EA2F-80E5453B1E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6804" y="2903640"/>
            <a:ext cx="2539810" cy="727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4" name="Picture 12" descr="Mistral Solutions - Wikipedia">
            <a:extLst>
              <a:ext uri="{FF2B5EF4-FFF2-40B4-BE49-F238E27FC236}">
                <a16:creationId xmlns:a16="http://schemas.microsoft.com/office/drawing/2014/main" id="{8918CBDE-7B63-032D-570B-24B19BDC16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2812" y="4554326"/>
            <a:ext cx="2035382" cy="11650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6" name="Picture 14">
            <a:extLst>
              <a:ext uri="{FF2B5EF4-FFF2-40B4-BE49-F238E27FC236}">
                <a16:creationId xmlns:a16="http://schemas.microsoft.com/office/drawing/2014/main" id="{9FB19EB6-8312-57FE-7297-D7D828F9DA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7572" y="4187592"/>
            <a:ext cx="1582611" cy="8780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6DBD45E9-0796-C5AE-E1C4-AAD77659A9E6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412795" y="4182286"/>
            <a:ext cx="2219635" cy="72400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766E89A-77FE-05F0-D619-A07950FAC4DB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58835" y="3644783"/>
            <a:ext cx="1946740" cy="90954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2E0298AF-CA6D-D14E-4162-139D776FC9C2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830690" y="5462190"/>
            <a:ext cx="2376454" cy="812054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74DB128A-649C-F134-FF8B-7944F710E1EE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336798" y="2300382"/>
            <a:ext cx="1857634" cy="1686160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9865E3B3-92EC-0F24-B8E6-F805113AEF20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426758" y="5719359"/>
            <a:ext cx="2492100" cy="614371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70D8913D-C50F-49FC-BC84-ACF7AE9B0185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249710" y="5824275"/>
            <a:ext cx="2210693" cy="66866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F838D63-1ABD-2EB9-270E-F55BB9E7369B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0382996" y="4451146"/>
            <a:ext cx="1588163" cy="1707462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12CFE46B-C28A-3949-F417-AA453BBE5ABB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4132704" y="1255788"/>
            <a:ext cx="1886213" cy="118126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10F2050F-86FC-BA53-9964-ADFF3B73FDB1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2291817" y="4151345"/>
            <a:ext cx="2864639" cy="909544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CBDF6884-3980-44F8-42F0-49D98F6EB88A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4995845" y="2856717"/>
            <a:ext cx="1933845" cy="666843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C3CAAF78-E6DC-869D-C00E-3F32E0A8BA51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7260963" y="2480790"/>
            <a:ext cx="934913" cy="1604480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86DC638B-B9D2-93D6-6BE6-0E648698353B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7479807" y="5259685"/>
            <a:ext cx="2714625" cy="857250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1DC2C28E-94A2-7D25-95FA-1DFFC11B0C4E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10282933" y="2392084"/>
            <a:ext cx="1788287" cy="1796452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2A71EB92-58F0-442C-8D53-2F4C4D19D60C}"/>
              </a:ext>
            </a:extLst>
      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77045" y="2473044"/>
            <a:ext cx="2372462" cy="11579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467497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6B2967-67EF-4E12-95B2-3381FC22DF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9550" y="70248"/>
            <a:ext cx="10515600" cy="1325563"/>
          </a:xfrm>
        </p:spPr>
        <p:txBody>
          <a:bodyPr>
            <a:normAutofit fontScale="90000"/>
          </a:bodyPr>
          <a:lstStyle/>
          <a:p>
            <a:br>
              <a:rPr lang="en-IN" sz="3200" b="1" dirty="0">
                <a:latin typeface="Montserrat" panose="00000500000000000000"/>
              </a:rPr>
            </a:br>
            <a:r>
              <a:rPr lang="en-IN" sz="3100" b="1" dirty="0">
                <a:latin typeface="Montserrat" panose="00000500000000000000"/>
              </a:rPr>
              <a:t>Major  Customers – Academic/Telecom/EMS</a:t>
            </a:r>
            <a:br>
              <a:rPr lang="en-IN" sz="3200" b="1" dirty="0">
                <a:latin typeface="Montserrat" panose="00000500000000000000"/>
              </a:rPr>
            </a:br>
            <a:br>
              <a:rPr lang="en-IN" sz="3200" b="1" dirty="0">
                <a:latin typeface="Montserrat" panose="00000500000000000000"/>
              </a:rPr>
            </a:br>
            <a:endParaRPr lang="en-IN" sz="3200" b="1" dirty="0">
              <a:latin typeface="Montserrat" panose="00000500000000000000"/>
            </a:endParaRPr>
          </a:p>
        </p:txBody>
      </p:sp>
      <p:pic>
        <p:nvPicPr>
          <p:cNvPr id="2052" name="Picture 4" descr="Reliance Jio, Shakthinagar - Broadband Internet Service Providers in Mysore  - Justdial">
            <a:extLst>
              <a:ext uri="{FF2B5EF4-FFF2-40B4-BE49-F238E27FC236}">
                <a16:creationId xmlns:a16="http://schemas.microsoft.com/office/drawing/2014/main" id="{4C30E730-67D8-B4FB-73B4-C8411659D7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08292" y="5419171"/>
            <a:ext cx="1655459" cy="9628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Airtel - Prepaid | Postpaid | Broadband | DTH | Payments Bank">
            <a:extLst>
              <a:ext uri="{FF2B5EF4-FFF2-40B4-BE49-F238E27FC236}">
                <a16:creationId xmlns:a16="http://schemas.microsoft.com/office/drawing/2014/main" id="{1D4A2C60-AE3C-519A-7226-CC18E3E019A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94402" y="1451600"/>
            <a:ext cx="1842052" cy="725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HFCL to set up 2nd model PM-WANI Village in Karnataka">
            <a:extLst>
              <a:ext uri="{FF2B5EF4-FFF2-40B4-BE49-F238E27FC236}">
                <a16:creationId xmlns:a16="http://schemas.microsoft.com/office/drawing/2014/main" id="{CA935D81-B15A-732C-B7BF-68A4B2078F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23592" y="2285775"/>
            <a:ext cx="2159964" cy="11251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Sterlite Technologies - Wikipedia">
            <a:extLst>
              <a:ext uri="{FF2B5EF4-FFF2-40B4-BE49-F238E27FC236}">
                <a16:creationId xmlns:a16="http://schemas.microsoft.com/office/drawing/2014/main" id="{AACCC6B7-5783-FF19-3FFA-507F2ECC8E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87552" y="3893913"/>
            <a:ext cx="1296941" cy="5043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upload.wikimedia.org/wikipedia/en/thumb/1/1d/India...">
            <a:extLst>
              <a:ext uri="{FF2B5EF4-FFF2-40B4-BE49-F238E27FC236}">
                <a16:creationId xmlns:a16="http://schemas.microsoft.com/office/drawing/2014/main" id="{5C16463F-359C-0CBE-FCDA-65EADBDD12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960" y="1590508"/>
            <a:ext cx="1415051" cy="13852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4F3A026F-3F2F-EE93-6ECB-0FA9AFF7219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405005" y="1471749"/>
            <a:ext cx="3191320" cy="838317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1AD1E106-1F61-53CC-3B1B-9B6BBCF021C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564031" y="5043649"/>
            <a:ext cx="3505689" cy="1019317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329EAA01-6DFB-7DC2-E49B-685653742B4D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405005" y="3170466"/>
            <a:ext cx="2934109" cy="1343212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8B575D11-E2A0-CCC9-4FD7-44819869D522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17708" y="3271124"/>
            <a:ext cx="1450974" cy="1457070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F7EC0F62-242F-01EF-4EEF-E91D7E84DF52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42094" y="5287523"/>
            <a:ext cx="1426588" cy="993734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608D1782-5DA4-DA89-6D69-CFA69C627BBB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425013" y="5396054"/>
            <a:ext cx="2042337" cy="676715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9605B703-E9FA-3137-968F-B493E66EA2AD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219526" y="1414657"/>
            <a:ext cx="2095500" cy="952500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0A524720-1129-E065-D2F6-7D1C530CE57A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3429284" y="3440978"/>
            <a:ext cx="2143424" cy="1190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717357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88442" y="302133"/>
            <a:ext cx="566293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75" dirty="0"/>
              <a:t>Presence</a:t>
            </a:r>
            <a:r>
              <a:rPr spc="-210" dirty="0"/>
              <a:t> </a:t>
            </a:r>
            <a:r>
              <a:rPr spc="-70" dirty="0"/>
              <a:t>and</a:t>
            </a:r>
            <a:r>
              <a:rPr spc="-204" dirty="0"/>
              <a:t> </a:t>
            </a:r>
            <a:r>
              <a:rPr spc="-55" dirty="0"/>
              <a:t>Contacts</a:t>
            </a: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72083" y="1248155"/>
            <a:ext cx="1397508" cy="932688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82751" y="2480741"/>
            <a:ext cx="1397508" cy="740664"/>
          </a:xfrm>
          <a:prstGeom prst="rect">
            <a:avLst/>
          </a:prstGeom>
        </p:spPr>
      </p:pic>
      <p:sp>
        <p:nvSpPr>
          <p:cNvPr id="6" name="object 6"/>
          <p:cNvSpPr txBox="1"/>
          <p:nvPr/>
        </p:nvSpPr>
        <p:spPr>
          <a:xfrm>
            <a:off x="2805810" y="1143380"/>
            <a:ext cx="5101590" cy="30568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6510" marR="1027430">
              <a:lnSpc>
                <a:spcPct val="100000"/>
              </a:lnSpc>
              <a:spcBef>
                <a:spcPts val="100"/>
              </a:spcBef>
            </a:pPr>
            <a:r>
              <a:rPr sz="1800" spc="-65" dirty="0">
                <a:latin typeface="Verdana"/>
                <a:cs typeface="Verdana"/>
              </a:rPr>
              <a:t>I</a:t>
            </a:r>
            <a:r>
              <a:rPr sz="1800" spc="-90" dirty="0">
                <a:latin typeface="Verdana"/>
                <a:cs typeface="Verdana"/>
              </a:rPr>
              <a:t>c</a:t>
            </a:r>
            <a:r>
              <a:rPr sz="1800" spc="55" dirty="0">
                <a:latin typeface="Verdana"/>
                <a:cs typeface="Verdana"/>
              </a:rPr>
              <a:t>on</a:t>
            </a:r>
            <a:r>
              <a:rPr sz="1800" spc="-165" dirty="0">
                <a:latin typeface="Verdana"/>
                <a:cs typeface="Verdana"/>
              </a:rPr>
              <a:t> </a:t>
            </a:r>
            <a:r>
              <a:rPr sz="1800" spc="35" dirty="0">
                <a:latin typeface="Verdana"/>
                <a:cs typeface="Verdana"/>
              </a:rPr>
              <a:t>E</a:t>
            </a:r>
            <a:r>
              <a:rPr sz="1800" spc="5" dirty="0">
                <a:latin typeface="Verdana"/>
                <a:cs typeface="Verdana"/>
              </a:rPr>
              <a:t>l</a:t>
            </a:r>
            <a:r>
              <a:rPr sz="1800" spc="30" dirty="0">
                <a:latin typeface="Verdana"/>
                <a:cs typeface="Verdana"/>
              </a:rPr>
              <a:t>ectromatic</a:t>
            </a:r>
            <a:r>
              <a:rPr sz="1800" spc="-160" dirty="0">
                <a:latin typeface="Verdana"/>
                <a:cs typeface="Verdana"/>
              </a:rPr>
              <a:t> </a:t>
            </a:r>
            <a:r>
              <a:rPr sz="1800" spc="10" dirty="0">
                <a:latin typeface="Verdana"/>
                <a:cs typeface="Verdana"/>
              </a:rPr>
              <a:t>Pri</a:t>
            </a:r>
            <a:r>
              <a:rPr sz="1800" spc="5" dirty="0">
                <a:latin typeface="Verdana"/>
                <a:cs typeface="Verdana"/>
              </a:rPr>
              <a:t>v</a:t>
            </a:r>
            <a:r>
              <a:rPr sz="1800" spc="-20" dirty="0">
                <a:latin typeface="Verdana"/>
                <a:cs typeface="Verdana"/>
              </a:rPr>
              <a:t>a</a:t>
            </a:r>
            <a:r>
              <a:rPr sz="1800" spc="15" dirty="0">
                <a:latin typeface="Verdana"/>
                <a:cs typeface="Verdana"/>
              </a:rPr>
              <a:t>te</a:t>
            </a:r>
            <a:r>
              <a:rPr sz="1800" spc="-175" dirty="0">
                <a:latin typeface="Verdana"/>
                <a:cs typeface="Verdana"/>
              </a:rPr>
              <a:t> </a:t>
            </a:r>
            <a:r>
              <a:rPr sz="1800" spc="30" dirty="0">
                <a:latin typeface="Verdana"/>
                <a:cs typeface="Verdana"/>
              </a:rPr>
              <a:t>L</a:t>
            </a:r>
            <a:r>
              <a:rPr sz="1800" spc="5" dirty="0">
                <a:latin typeface="Verdana"/>
                <a:cs typeface="Verdana"/>
              </a:rPr>
              <a:t>i</a:t>
            </a:r>
            <a:r>
              <a:rPr sz="1800" spc="114" dirty="0">
                <a:latin typeface="Verdana"/>
                <a:cs typeface="Verdana"/>
              </a:rPr>
              <a:t>m</a:t>
            </a:r>
            <a:r>
              <a:rPr sz="1800" spc="20" dirty="0">
                <a:latin typeface="Verdana"/>
                <a:cs typeface="Verdana"/>
              </a:rPr>
              <a:t>i</a:t>
            </a:r>
            <a:r>
              <a:rPr sz="1800" spc="15" dirty="0">
                <a:latin typeface="Verdana"/>
                <a:cs typeface="Verdana"/>
              </a:rPr>
              <a:t>te</a:t>
            </a:r>
            <a:r>
              <a:rPr sz="1800" spc="70" dirty="0">
                <a:latin typeface="Verdana"/>
                <a:cs typeface="Verdana"/>
              </a:rPr>
              <a:t>d  </a:t>
            </a:r>
            <a:r>
              <a:rPr sz="1800" spc="-225" dirty="0">
                <a:latin typeface="Verdana"/>
                <a:cs typeface="Verdana"/>
              </a:rPr>
              <a:t>#</a:t>
            </a:r>
            <a:r>
              <a:rPr sz="1800" spc="-165" dirty="0">
                <a:latin typeface="Verdana"/>
                <a:cs typeface="Verdana"/>
              </a:rPr>
              <a:t> </a:t>
            </a:r>
            <a:r>
              <a:rPr sz="1800" spc="-125" dirty="0">
                <a:latin typeface="Verdana"/>
                <a:cs typeface="Verdana"/>
              </a:rPr>
              <a:t>3</a:t>
            </a:r>
            <a:r>
              <a:rPr sz="1800" spc="-140" dirty="0">
                <a:latin typeface="Verdana"/>
                <a:cs typeface="Verdana"/>
              </a:rPr>
              <a:t>03/2,</a:t>
            </a:r>
            <a:r>
              <a:rPr sz="1800" spc="-170" dirty="0">
                <a:latin typeface="Verdana"/>
                <a:cs typeface="Verdana"/>
              </a:rPr>
              <a:t> </a:t>
            </a:r>
            <a:r>
              <a:rPr sz="1800" spc="-10" dirty="0">
                <a:latin typeface="Verdana"/>
                <a:cs typeface="Verdana"/>
              </a:rPr>
              <a:t>5th</a:t>
            </a:r>
            <a:r>
              <a:rPr sz="1800" spc="-175" dirty="0">
                <a:latin typeface="Verdana"/>
                <a:cs typeface="Verdana"/>
              </a:rPr>
              <a:t> </a:t>
            </a:r>
            <a:r>
              <a:rPr sz="1800" spc="-15" dirty="0">
                <a:latin typeface="Verdana"/>
                <a:cs typeface="Verdana"/>
              </a:rPr>
              <a:t>‘</a:t>
            </a:r>
            <a:r>
              <a:rPr sz="1800" spc="-25" dirty="0">
                <a:latin typeface="Verdana"/>
                <a:cs typeface="Verdana"/>
              </a:rPr>
              <a:t>A</a:t>
            </a:r>
            <a:r>
              <a:rPr sz="1800" spc="-105" dirty="0">
                <a:latin typeface="Verdana"/>
                <a:cs typeface="Verdana"/>
              </a:rPr>
              <a:t>’</a:t>
            </a:r>
            <a:r>
              <a:rPr sz="1800" spc="-155" dirty="0">
                <a:latin typeface="Verdana"/>
                <a:cs typeface="Verdana"/>
              </a:rPr>
              <a:t> </a:t>
            </a:r>
            <a:r>
              <a:rPr sz="1800" spc="-20" dirty="0">
                <a:latin typeface="Verdana"/>
                <a:cs typeface="Verdana"/>
              </a:rPr>
              <a:t>Cros</a:t>
            </a:r>
            <a:r>
              <a:rPr sz="1800" spc="-30" dirty="0">
                <a:latin typeface="Verdana"/>
                <a:cs typeface="Verdana"/>
              </a:rPr>
              <a:t>s</a:t>
            </a:r>
            <a:r>
              <a:rPr sz="1800" spc="-275" dirty="0">
                <a:latin typeface="Verdana"/>
                <a:cs typeface="Verdana"/>
              </a:rPr>
              <a:t>,</a:t>
            </a:r>
            <a:r>
              <a:rPr sz="1800" spc="-140" dirty="0">
                <a:latin typeface="Verdana"/>
                <a:cs typeface="Verdana"/>
              </a:rPr>
              <a:t> </a:t>
            </a:r>
            <a:r>
              <a:rPr sz="1800" spc="95" dirty="0">
                <a:latin typeface="Verdana"/>
                <a:cs typeface="Verdana"/>
              </a:rPr>
              <a:t>HR</a:t>
            </a:r>
            <a:r>
              <a:rPr sz="1800" spc="80" dirty="0">
                <a:latin typeface="Verdana"/>
                <a:cs typeface="Verdana"/>
              </a:rPr>
              <a:t>B</a:t>
            </a:r>
            <a:r>
              <a:rPr sz="1800" spc="45" dirty="0">
                <a:latin typeface="Verdana"/>
                <a:cs typeface="Verdana"/>
              </a:rPr>
              <a:t>R</a:t>
            </a:r>
            <a:r>
              <a:rPr sz="1800" spc="-150" dirty="0">
                <a:latin typeface="Verdana"/>
                <a:cs typeface="Verdana"/>
              </a:rPr>
              <a:t> </a:t>
            </a:r>
            <a:r>
              <a:rPr sz="1800" spc="10" dirty="0">
                <a:latin typeface="Verdana"/>
                <a:cs typeface="Verdana"/>
              </a:rPr>
              <a:t>Layout  </a:t>
            </a:r>
            <a:r>
              <a:rPr sz="1800" spc="-30" dirty="0">
                <a:latin typeface="Verdana"/>
                <a:cs typeface="Verdana"/>
              </a:rPr>
              <a:t>3rd</a:t>
            </a:r>
            <a:r>
              <a:rPr sz="1800" spc="-160" dirty="0">
                <a:latin typeface="Verdana"/>
                <a:cs typeface="Verdana"/>
              </a:rPr>
              <a:t> </a:t>
            </a:r>
            <a:r>
              <a:rPr sz="1800" spc="80" dirty="0">
                <a:latin typeface="Verdana"/>
                <a:cs typeface="Verdana"/>
              </a:rPr>
              <a:t>B</a:t>
            </a:r>
            <a:r>
              <a:rPr sz="1800" spc="20" dirty="0">
                <a:latin typeface="Verdana"/>
                <a:cs typeface="Verdana"/>
              </a:rPr>
              <a:t>l</a:t>
            </a:r>
            <a:r>
              <a:rPr sz="1800" spc="60" dirty="0">
                <a:latin typeface="Verdana"/>
                <a:cs typeface="Verdana"/>
              </a:rPr>
              <a:t>o</a:t>
            </a:r>
            <a:r>
              <a:rPr sz="1800" spc="40" dirty="0">
                <a:latin typeface="Verdana"/>
                <a:cs typeface="Verdana"/>
              </a:rPr>
              <a:t>c</a:t>
            </a:r>
            <a:r>
              <a:rPr sz="1800" spc="15" dirty="0">
                <a:latin typeface="Verdana"/>
                <a:cs typeface="Verdana"/>
              </a:rPr>
              <a:t>k</a:t>
            </a:r>
            <a:r>
              <a:rPr sz="1800" spc="-135" dirty="0">
                <a:latin typeface="Verdana"/>
                <a:cs typeface="Verdana"/>
              </a:rPr>
              <a:t> </a:t>
            </a:r>
            <a:r>
              <a:rPr sz="1800" spc="5" dirty="0">
                <a:latin typeface="Verdana"/>
                <a:cs typeface="Verdana"/>
              </a:rPr>
              <a:t>K</a:t>
            </a:r>
            <a:r>
              <a:rPr sz="1800" spc="10" dirty="0">
                <a:latin typeface="Verdana"/>
                <a:cs typeface="Verdana"/>
              </a:rPr>
              <a:t>a</a:t>
            </a:r>
            <a:r>
              <a:rPr sz="1800" spc="-35" dirty="0">
                <a:latin typeface="Verdana"/>
                <a:cs typeface="Verdana"/>
              </a:rPr>
              <a:t>l</a:t>
            </a:r>
            <a:r>
              <a:rPr sz="1800" spc="-80" dirty="0">
                <a:latin typeface="Verdana"/>
                <a:cs typeface="Verdana"/>
              </a:rPr>
              <a:t>y</a:t>
            </a:r>
            <a:r>
              <a:rPr sz="1800" spc="-20" dirty="0">
                <a:latin typeface="Verdana"/>
                <a:cs typeface="Verdana"/>
              </a:rPr>
              <a:t>a</a:t>
            </a:r>
            <a:r>
              <a:rPr sz="1800" spc="75" dirty="0">
                <a:latin typeface="Verdana"/>
                <a:cs typeface="Verdana"/>
              </a:rPr>
              <a:t>n</a:t>
            </a:r>
            <a:r>
              <a:rPr sz="1800" spc="-175" dirty="0">
                <a:latin typeface="Verdana"/>
                <a:cs typeface="Verdana"/>
              </a:rPr>
              <a:t> </a:t>
            </a:r>
            <a:r>
              <a:rPr sz="1800" spc="50" dirty="0">
                <a:latin typeface="Verdana"/>
                <a:cs typeface="Verdana"/>
              </a:rPr>
              <a:t>N</a:t>
            </a:r>
            <a:r>
              <a:rPr sz="1800" spc="45" dirty="0">
                <a:latin typeface="Verdana"/>
                <a:cs typeface="Verdana"/>
              </a:rPr>
              <a:t>ag</a:t>
            </a:r>
            <a:r>
              <a:rPr sz="1800" spc="50" dirty="0">
                <a:latin typeface="Verdana"/>
                <a:cs typeface="Verdana"/>
              </a:rPr>
              <a:t>a</a:t>
            </a:r>
            <a:r>
              <a:rPr sz="1800" spc="-160" dirty="0">
                <a:latin typeface="Verdana"/>
                <a:cs typeface="Verdana"/>
              </a:rPr>
              <a:t>r,</a:t>
            </a:r>
            <a:r>
              <a:rPr sz="1800" spc="-165" dirty="0">
                <a:latin typeface="Verdana"/>
                <a:cs typeface="Verdana"/>
              </a:rPr>
              <a:t> </a:t>
            </a:r>
            <a:r>
              <a:rPr sz="1800" spc="60" dirty="0">
                <a:latin typeface="Verdana"/>
                <a:cs typeface="Verdana"/>
              </a:rPr>
              <a:t>Ba</a:t>
            </a:r>
            <a:r>
              <a:rPr sz="1800" spc="65" dirty="0">
                <a:latin typeface="Verdana"/>
                <a:cs typeface="Verdana"/>
              </a:rPr>
              <a:t>n</a:t>
            </a:r>
            <a:r>
              <a:rPr sz="1800" spc="-20" dirty="0">
                <a:latin typeface="Verdana"/>
                <a:cs typeface="Verdana"/>
              </a:rPr>
              <a:t>a</a:t>
            </a:r>
            <a:r>
              <a:rPr sz="1800" spc="30" dirty="0">
                <a:latin typeface="Verdana"/>
                <a:cs typeface="Verdana"/>
              </a:rPr>
              <a:t>swa</a:t>
            </a:r>
            <a:r>
              <a:rPr sz="1800" spc="35" dirty="0">
                <a:latin typeface="Verdana"/>
                <a:cs typeface="Verdana"/>
              </a:rPr>
              <a:t>d</a:t>
            </a:r>
            <a:r>
              <a:rPr sz="1800" spc="-15" dirty="0">
                <a:latin typeface="Verdana"/>
                <a:cs typeface="Verdana"/>
              </a:rPr>
              <a:t>i  </a:t>
            </a:r>
            <a:r>
              <a:rPr sz="1800" spc="60" dirty="0">
                <a:latin typeface="Verdana"/>
                <a:cs typeface="Verdana"/>
              </a:rPr>
              <a:t>Ba</a:t>
            </a:r>
            <a:r>
              <a:rPr sz="1800" spc="65" dirty="0">
                <a:latin typeface="Verdana"/>
                <a:cs typeface="Verdana"/>
              </a:rPr>
              <a:t>n</a:t>
            </a:r>
            <a:r>
              <a:rPr sz="1800" spc="45" dirty="0">
                <a:latin typeface="Verdana"/>
                <a:cs typeface="Verdana"/>
              </a:rPr>
              <a:t>g</a:t>
            </a:r>
            <a:r>
              <a:rPr sz="1800" spc="50" dirty="0">
                <a:latin typeface="Verdana"/>
                <a:cs typeface="Verdana"/>
              </a:rPr>
              <a:t>a</a:t>
            </a:r>
            <a:r>
              <a:rPr sz="1800" spc="-10" dirty="0">
                <a:latin typeface="Verdana"/>
                <a:cs typeface="Verdana"/>
              </a:rPr>
              <a:t>lo</a:t>
            </a:r>
            <a:r>
              <a:rPr sz="1800" spc="-20" dirty="0">
                <a:latin typeface="Verdana"/>
                <a:cs typeface="Verdana"/>
              </a:rPr>
              <a:t>r</a:t>
            </a:r>
            <a:r>
              <a:rPr sz="1800" spc="10" dirty="0">
                <a:latin typeface="Verdana"/>
                <a:cs typeface="Verdana"/>
              </a:rPr>
              <a:t>e</a:t>
            </a:r>
            <a:r>
              <a:rPr sz="1800" spc="-160" dirty="0">
                <a:latin typeface="Verdana"/>
                <a:cs typeface="Verdana"/>
              </a:rPr>
              <a:t> </a:t>
            </a:r>
            <a:r>
              <a:rPr sz="1800" spc="-245" dirty="0">
                <a:latin typeface="Verdana"/>
                <a:cs typeface="Verdana"/>
              </a:rPr>
              <a:t>–</a:t>
            </a:r>
            <a:r>
              <a:rPr sz="1800" spc="-165" dirty="0">
                <a:latin typeface="Verdana"/>
                <a:cs typeface="Verdana"/>
              </a:rPr>
              <a:t> </a:t>
            </a:r>
            <a:r>
              <a:rPr sz="1800" spc="-45" dirty="0">
                <a:latin typeface="Verdana"/>
                <a:cs typeface="Verdana"/>
              </a:rPr>
              <a:t>56</a:t>
            </a:r>
            <a:r>
              <a:rPr sz="1800" spc="-55" dirty="0">
                <a:latin typeface="Verdana"/>
                <a:cs typeface="Verdana"/>
              </a:rPr>
              <a:t>0</a:t>
            </a:r>
            <a:r>
              <a:rPr sz="1800" spc="-80" dirty="0">
                <a:latin typeface="Verdana"/>
                <a:cs typeface="Verdana"/>
              </a:rPr>
              <a:t>043.</a:t>
            </a:r>
            <a:endParaRPr sz="1800" dirty="0">
              <a:latin typeface="Verdana"/>
              <a:cs typeface="Verdana"/>
            </a:endParaRPr>
          </a:p>
          <a:p>
            <a:pPr marL="77470" marR="5080" indent="-60960">
              <a:lnSpc>
                <a:spcPts val="2140"/>
              </a:lnSpc>
              <a:spcBef>
                <a:spcPts val="1375"/>
              </a:spcBef>
            </a:pPr>
            <a:r>
              <a:rPr sz="1800" spc="-65" dirty="0">
                <a:latin typeface="Verdana"/>
                <a:cs typeface="Verdana"/>
              </a:rPr>
              <a:t>I</a:t>
            </a:r>
            <a:r>
              <a:rPr sz="1800" spc="-90" dirty="0">
                <a:latin typeface="Verdana"/>
                <a:cs typeface="Verdana"/>
              </a:rPr>
              <a:t>c</a:t>
            </a:r>
            <a:r>
              <a:rPr sz="1800" spc="55" dirty="0">
                <a:latin typeface="Verdana"/>
                <a:cs typeface="Verdana"/>
              </a:rPr>
              <a:t>on</a:t>
            </a:r>
            <a:r>
              <a:rPr sz="1800" spc="-165" dirty="0">
                <a:latin typeface="Verdana"/>
                <a:cs typeface="Verdana"/>
              </a:rPr>
              <a:t> </a:t>
            </a:r>
            <a:r>
              <a:rPr sz="1800" spc="35" dirty="0">
                <a:latin typeface="Verdana"/>
                <a:cs typeface="Verdana"/>
              </a:rPr>
              <a:t>E</a:t>
            </a:r>
            <a:r>
              <a:rPr sz="1800" spc="5" dirty="0">
                <a:latin typeface="Verdana"/>
                <a:cs typeface="Verdana"/>
              </a:rPr>
              <a:t>l</a:t>
            </a:r>
            <a:r>
              <a:rPr sz="1800" spc="30" dirty="0">
                <a:latin typeface="Verdana"/>
                <a:cs typeface="Verdana"/>
              </a:rPr>
              <a:t>ectromatic</a:t>
            </a:r>
            <a:r>
              <a:rPr sz="1800" spc="-160" dirty="0">
                <a:latin typeface="Verdana"/>
                <a:cs typeface="Verdana"/>
              </a:rPr>
              <a:t> </a:t>
            </a:r>
            <a:r>
              <a:rPr sz="1800" spc="-100" dirty="0">
                <a:latin typeface="Verdana"/>
                <a:cs typeface="Verdana"/>
              </a:rPr>
              <a:t>S</a:t>
            </a:r>
            <a:r>
              <a:rPr sz="1800" spc="-50" dirty="0">
                <a:latin typeface="Verdana"/>
                <a:cs typeface="Verdana"/>
              </a:rPr>
              <a:t>i</a:t>
            </a:r>
            <a:r>
              <a:rPr sz="1800" spc="75" dirty="0">
                <a:latin typeface="Verdana"/>
                <a:cs typeface="Verdana"/>
              </a:rPr>
              <a:t>n</a:t>
            </a:r>
            <a:r>
              <a:rPr sz="1800" spc="45" dirty="0">
                <a:latin typeface="Verdana"/>
                <a:cs typeface="Verdana"/>
              </a:rPr>
              <a:t>g</a:t>
            </a:r>
            <a:r>
              <a:rPr sz="1800" spc="50" dirty="0">
                <a:latin typeface="Verdana"/>
                <a:cs typeface="Verdana"/>
              </a:rPr>
              <a:t>a</a:t>
            </a:r>
            <a:r>
              <a:rPr sz="1800" spc="25" dirty="0">
                <a:latin typeface="Verdana"/>
                <a:cs typeface="Verdana"/>
              </a:rPr>
              <a:t>pore</a:t>
            </a:r>
            <a:r>
              <a:rPr sz="1800" spc="-160" dirty="0">
                <a:latin typeface="Verdana"/>
                <a:cs typeface="Verdana"/>
              </a:rPr>
              <a:t> </a:t>
            </a:r>
            <a:r>
              <a:rPr sz="1800" spc="55" dirty="0">
                <a:latin typeface="Verdana"/>
                <a:cs typeface="Verdana"/>
              </a:rPr>
              <a:t>Pr</a:t>
            </a:r>
            <a:r>
              <a:rPr sz="1800" spc="20" dirty="0">
                <a:latin typeface="Verdana"/>
                <a:cs typeface="Verdana"/>
              </a:rPr>
              <a:t>i</a:t>
            </a:r>
            <a:r>
              <a:rPr sz="1800" spc="-20" dirty="0">
                <a:latin typeface="Verdana"/>
                <a:cs typeface="Verdana"/>
              </a:rPr>
              <a:t>vate</a:t>
            </a:r>
            <a:r>
              <a:rPr sz="1800" spc="-155" dirty="0">
                <a:latin typeface="Verdana"/>
                <a:cs typeface="Verdana"/>
              </a:rPr>
              <a:t> </a:t>
            </a:r>
            <a:r>
              <a:rPr sz="1800" spc="45" dirty="0">
                <a:latin typeface="Verdana"/>
                <a:cs typeface="Verdana"/>
              </a:rPr>
              <a:t>L</a:t>
            </a:r>
            <a:r>
              <a:rPr sz="1800" spc="30" dirty="0">
                <a:latin typeface="Verdana"/>
                <a:cs typeface="Verdana"/>
              </a:rPr>
              <a:t>i</a:t>
            </a:r>
            <a:r>
              <a:rPr sz="1800" spc="105" dirty="0">
                <a:latin typeface="Verdana"/>
                <a:cs typeface="Verdana"/>
              </a:rPr>
              <a:t>m</a:t>
            </a:r>
            <a:r>
              <a:rPr sz="1800" spc="25" dirty="0">
                <a:latin typeface="Verdana"/>
                <a:cs typeface="Verdana"/>
              </a:rPr>
              <a:t>ited  </a:t>
            </a:r>
            <a:r>
              <a:rPr sz="1800" spc="-290" dirty="0">
                <a:latin typeface="Verdana"/>
                <a:cs typeface="Verdana"/>
              </a:rPr>
              <a:t>71</a:t>
            </a:r>
            <a:r>
              <a:rPr sz="1800" spc="-160" dirty="0">
                <a:latin typeface="Verdana"/>
                <a:cs typeface="Verdana"/>
              </a:rPr>
              <a:t> </a:t>
            </a:r>
            <a:r>
              <a:rPr sz="1800" spc="5" dirty="0">
                <a:latin typeface="Verdana"/>
                <a:cs typeface="Verdana"/>
              </a:rPr>
              <a:t>UBI</a:t>
            </a:r>
            <a:r>
              <a:rPr sz="1800" spc="-160" dirty="0">
                <a:latin typeface="Verdana"/>
                <a:cs typeface="Verdana"/>
              </a:rPr>
              <a:t> </a:t>
            </a:r>
            <a:r>
              <a:rPr sz="1800" spc="45" dirty="0">
                <a:latin typeface="Verdana"/>
                <a:cs typeface="Verdana"/>
              </a:rPr>
              <a:t>R</a:t>
            </a:r>
            <a:r>
              <a:rPr sz="1800" spc="30" dirty="0">
                <a:latin typeface="Verdana"/>
                <a:cs typeface="Verdana"/>
              </a:rPr>
              <a:t>o</a:t>
            </a:r>
            <a:r>
              <a:rPr sz="1800" spc="-20" dirty="0">
                <a:latin typeface="Verdana"/>
                <a:cs typeface="Verdana"/>
              </a:rPr>
              <a:t>a</a:t>
            </a:r>
            <a:r>
              <a:rPr sz="1800" spc="95" dirty="0">
                <a:latin typeface="Verdana"/>
                <a:cs typeface="Verdana"/>
              </a:rPr>
              <a:t>d</a:t>
            </a:r>
            <a:r>
              <a:rPr sz="1800" spc="-165" dirty="0">
                <a:latin typeface="Verdana"/>
                <a:cs typeface="Verdana"/>
              </a:rPr>
              <a:t> </a:t>
            </a:r>
            <a:r>
              <a:rPr sz="1800" spc="-385" dirty="0">
                <a:latin typeface="Verdana"/>
                <a:cs typeface="Verdana"/>
              </a:rPr>
              <a:t>1,</a:t>
            </a:r>
            <a:r>
              <a:rPr sz="1800" spc="-155" dirty="0">
                <a:latin typeface="Verdana"/>
                <a:cs typeface="Verdana"/>
              </a:rPr>
              <a:t> </a:t>
            </a:r>
            <a:r>
              <a:rPr sz="1800" spc="-405" dirty="0">
                <a:latin typeface="Verdana"/>
                <a:cs typeface="Verdana"/>
              </a:rPr>
              <a:t>#</a:t>
            </a:r>
            <a:r>
              <a:rPr sz="1800" spc="-325" dirty="0">
                <a:latin typeface="Verdana"/>
                <a:cs typeface="Verdana"/>
              </a:rPr>
              <a:t>1</a:t>
            </a:r>
            <a:r>
              <a:rPr sz="1800" spc="45" dirty="0">
                <a:latin typeface="Verdana"/>
                <a:cs typeface="Verdana"/>
              </a:rPr>
              <a:t>0</a:t>
            </a:r>
            <a:r>
              <a:rPr sz="1800" spc="-135" dirty="0">
                <a:latin typeface="Verdana"/>
                <a:cs typeface="Verdana"/>
              </a:rPr>
              <a:t>-</a:t>
            </a:r>
            <a:r>
              <a:rPr sz="1800" spc="-120" dirty="0">
                <a:latin typeface="Verdana"/>
                <a:cs typeface="Verdana"/>
              </a:rPr>
              <a:t>43,</a:t>
            </a:r>
            <a:r>
              <a:rPr sz="1800" spc="-150" dirty="0">
                <a:latin typeface="Verdana"/>
                <a:cs typeface="Verdana"/>
              </a:rPr>
              <a:t> </a:t>
            </a:r>
            <a:r>
              <a:rPr sz="1800" spc="-20" dirty="0">
                <a:latin typeface="Verdana"/>
                <a:cs typeface="Verdana"/>
              </a:rPr>
              <a:t>Oxley</a:t>
            </a:r>
            <a:r>
              <a:rPr sz="1800" spc="-155" dirty="0">
                <a:latin typeface="Verdana"/>
                <a:cs typeface="Verdana"/>
              </a:rPr>
              <a:t> </a:t>
            </a:r>
            <a:r>
              <a:rPr sz="1800" spc="35" dirty="0">
                <a:latin typeface="Verdana"/>
                <a:cs typeface="Verdana"/>
              </a:rPr>
              <a:t>Biz</a:t>
            </a:r>
            <a:r>
              <a:rPr sz="1800" spc="50" dirty="0">
                <a:latin typeface="Verdana"/>
                <a:cs typeface="Verdana"/>
              </a:rPr>
              <a:t>h</a:t>
            </a:r>
            <a:r>
              <a:rPr sz="1800" spc="85" dirty="0">
                <a:latin typeface="Verdana"/>
                <a:cs typeface="Verdana"/>
              </a:rPr>
              <a:t>ub</a:t>
            </a:r>
            <a:endParaRPr sz="1800" dirty="0">
              <a:latin typeface="Verdana"/>
              <a:cs typeface="Verdana"/>
            </a:endParaRPr>
          </a:p>
          <a:p>
            <a:pPr marL="16510">
              <a:lnSpc>
                <a:spcPts val="2090"/>
              </a:lnSpc>
            </a:pPr>
            <a:r>
              <a:rPr sz="1800" spc="-100" dirty="0">
                <a:latin typeface="Verdana"/>
                <a:cs typeface="Verdana"/>
              </a:rPr>
              <a:t>S</a:t>
            </a:r>
            <a:r>
              <a:rPr sz="1800" spc="-50" dirty="0">
                <a:latin typeface="Verdana"/>
                <a:cs typeface="Verdana"/>
              </a:rPr>
              <a:t>i</a:t>
            </a:r>
            <a:r>
              <a:rPr sz="1800" spc="75" dirty="0">
                <a:latin typeface="Verdana"/>
                <a:cs typeface="Verdana"/>
              </a:rPr>
              <a:t>n</a:t>
            </a:r>
            <a:r>
              <a:rPr sz="1800" spc="45" dirty="0">
                <a:latin typeface="Verdana"/>
                <a:cs typeface="Verdana"/>
              </a:rPr>
              <a:t>g</a:t>
            </a:r>
            <a:r>
              <a:rPr sz="1800" spc="50" dirty="0">
                <a:latin typeface="Verdana"/>
                <a:cs typeface="Verdana"/>
              </a:rPr>
              <a:t>a</a:t>
            </a:r>
            <a:r>
              <a:rPr sz="1800" spc="25" dirty="0">
                <a:latin typeface="Verdana"/>
                <a:cs typeface="Verdana"/>
              </a:rPr>
              <a:t>pore</a:t>
            </a:r>
            <a:r>
              <a:rPr sz="1800" spc="-160" dirty="0">
                <a:latin typeface="Verdana"/>
                <a:cs typeface="Verdana"/>
              </a:rPr>
              <a:t> </a:t>
            </a:r>
            <a:r>
              <a:rPr sz="1800" spc="45" dirty="0">
                <a:latin typeface="Verdana"/>
                <a:cs typeface="Verdana"/>
              </a:rPr>
              <a:t>4</a:t>
            </a:r>
            <a:r>
              <a:rPr sz="1800" spc="35" dirty="0">
                <a:latin typeface="Verdana"/>
                <a:cs typeface="Verdana"/>
              </a:rPr>
              <a:t>0</a:t>
            </a:r>
            <a:r>
              <a:rPr sz="1800" spc="-125" dirty="0">
                <a:latin typeface="Verdana"/>
                <a:cs typeface="Verdana"/>
              </a:rPr>
              <a:t>8732.</a:t>
            </a:r>
            <a:endParaRPr sz="1800" dirty="0">
              <a:latin typeface="Verdana"/>
              <a:cs typeface="Verdana"/>
            </a:endParaRPr>
          </a:p>
          <a:p>
            <a:pPr marL="12700" marR="3067685">
              <a:lnSpc>
                <a:spcPct val="100000"/>
              </a:lnSpc>
              <a:spcBef>
                <a:spcPts val="1000"/>
              </a:spcBef>
            </a:pPr>
            <a:r>
              <a:rPr sz="1800" spc="20" dirty="0">
                <a:latin typeface="Verdana"/>
                <a:cs typeface="Verdana"/>
              </a:rPr>
              <a:t>Ve</a:t>
            </a:r>
            <a:r>
              <a:rPr sz="1800" spc="40" dirty="0">
                <a:latin typeface="Verdana"/>
                <a:cs typeface="Verdana"/>
              </a:rPr>
              <a:t>da</a:t>
            </a:r>
            <a:r>
              <a:rPr sz="1800" spc="75" dirty="0">
                <a:latin typeface="Verdana"/>
                <a:cs typeface="Verdana"/>
              </a:rPr>
              <a:t>n</a:t>
            </a:r>
            <a:r>
              <a:rPr sz="1800" spc="45" dirty="0">
                <a:latin typeface="Verdana"/>
                <a:cs typeface="Verdana"/>
              </a:rPr>
              <a:t>ga</a:t>
            </a:r>
            <a:r>
              <a:rPr sz="1800" spc="-175" dirty="0">
                <a:latin typeface="Verdana"/>
                <a:cs typeface="Verdana"/>
              </a:rPr>
              <a:t> </a:t>
            </a:r>
            <a:r>
              <a:rPr sz="1800" spc="-25" dirty="0">
                <a:latin typeface="Verdana"/>
                <a:cs typeface="Verdana"/>
              </a:rPr>
              <a:t>Ltd.  </a:t>
            </a:r>
            <a:r>
              <a:rPr sz="1800" spc="35" dirty="0">
                <a:latin typeface="Verdana"/>
                <a:cs typeface="Verdana"/>
              </a:rPr>
              <a:t>E</a:t>
            </a:r>
            <a:r>
              <a:rPr sz="1800" spc="5" dirty="0">
                <a:latin typeface="Verdana"/>
                <a:cs typeface="Verdana"/>
              </a:rPr>
              <a:t>i</a:t>
            </a:r>
            <a:r>
              <a:rPr sz="1800" spc="-10" dirty="0">
                <a:latin typeface="Verdana"/>
                <a:cs typeface="Verdana"/>
              </a:rPr>
              <a:t>z</a:t>
            </a:r>
            <a:r>
              <a:rPr sz="1800" spc="-5" dirty="0">
                <a:latin typeface="Verdana"/>
                <a:cs typeface="Verdana"/>
              </a:rPr>
              <a:t>e</a:t>
            </a:r>
            <a:r>
              <a:rPr sz="1800" spc="75" dirty="0">
                <a:latin typeface="Verdana"/>
                <a:cs typeface="Verdana"/>
              </a:rPr>
              <a:t>n</a:t>
            </a:r>
            <a:r>
              <a:rPr sz="1800" spc="55" dirty="0">
                <a:latin typeface="Verdana"/>
                <a:cs typeface="Verdana"/>
              </a:rPr>
              <a:t>b</a:t>
            </a:r>
            <a:r>
              <a:rPr sz="1800" spc="60" dirty="0">
                <a:latin typeface="Verdana"/>
                <a:cs typeface="Verdana"/>
              </a:rPr>
              <a:t>e</a:t>
            </a:r>
            <a:r>
              <a:rPr sz="1800" spc="30" dirty="0">
                <a:latin typeface="Verdana"/>
                <a:cs typeface="Verdana"/>
              </a:rPr>
              <a:t>rg</a:t>
            </a:r>
            <a:r>
              <a:rPr sz="1800" spc="-165" dirty="0">
                <a:latin typeface="Verdana"/>
                <a:cs typeface="Verdana"/>
              </a:rPr>
              <a:t> </a:t>
            </a:r>
            <a:r>
              <a:rPr sz="1800" spc="-505" dirty="0">
                <a:latin typeface="Verdana"/>
                <a:cs typeface="Verdana"/>
              </a:rPr>
              <a:t>1</a:t>
            </a:r>
            <a:r>
              <a:rPr sz="1800" spc="-95" dirty="0">
                <a:latin typeface="Verdana"/>
                <a:cs typeface="Verdana"/>
              </a:rPr>
              <a:t>5/8  </a:t>
            </a:r>
            <a:r>
              <a:rPr sz="1800" spc="20" dirty="0">
                <a:latin typeface="Verdana"/>
                <a:cs typeface="Verdana"/>
              </a:rPr>
              <a:t>Rehovot</a:t>
            </a:r>
            <a:r>
              <a:rPr sz="1800" spc="-180" dirty="0">
                <a:latin typeface="Verdana"/>
                <a:cs typeface="Verdana"/>
              </a:rPr>
              <a:t> </a:t>
            </a:r>
            <a:r>
              <a:rPr sz="1800" spc="-70" dirty="0">
                <a:latin typeface="Verdana"/>
                <a:cs typeface="Verdana"/>
              </a:rPr>
              <a:t>7</a:t>
            </a:r>
            <a:r>
              <a:rPr sz="1800" spc="-80" dirty="0">
                <a:latin typeface="Verdana"/>
                <a:cs typeface="Verdana"/>
              </a:rPr>
              <a:t>6</a:t>
            </a:r>
            <a:r>
              <a:rPr sz="1800" spc="-85" dirty="0">
                <a:latin typeface="Verdana"/>
                <a:cs typeface="Verdana"/>
              </a:rPr>
              <a:t>2</a:t>
            </a:r>
            <a:r>
              <a:rPr sz="1800" spc="-95" dirty="0">
                <a:latin typeface="Verdana"/>
                <a:cs typeface="Verdana"/>
              </a:rPr>
              <a:t>9</a:t>
            </a:r>
            <a:r>
              <a:rPr sz="1800" spc="45" dirty="0">
                <a:latin typeface="Verdana"/>
                <a:cs typeface="Verdana"/>
              </a:rPr>
              <a:t>0</a:t>
            </a:r>
            <a:r>
              <a:rPr sz="1800" spc="35" dirty="0">
                <a:latin typeface="Verdana"/>
                <a:cs typeface="Verdana"/>
              </a:rPr>
              <a:t>0</a:t>
            </a:r>
            <a:r>
              <a:rPr sz="1800" spc="45" dirty="0">
                <a:latin typeface="Verdana"/>
                <a:cs typeface="Verdana"/>
              </a:rPr>
              <a:t>4</a:t>
            </a:r>
            <a:endParaRPr sz="1800" dirty="0">
              <a:latin typeface="Verdana"/>
              <a:cs typeface="Verdana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2805810" y="4464557"/>
            <a:ext cx="2938145" cy="14916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800" spc="-65" dirty="0">
                <a:latin typeface="Verdana"/>
                <a:cs typeface="Verdana"/>
              </a:rPr>
              <a:t>I</a:t>
            </a:r>
            <a:r>
              <a:rPr sz="1800" spc="-90" dirty="0">
                <a:latin typeface="Verdana"/>
                <a:cs typeface="Verdana"/>
              </a:rPr>
              <a:t>c</a:t>
            </a:r>
            <a:r>
              <a:rPr sz="1800" spc="55" dirty="0">
                <a:latin typeface="Verdana"/>
                <a:cs typeface="Verdana"/>
              </a:rPr>
              <a:t>on</a:t>
            </a:r>
            <a:r>
              <a:rPr sz="1800" spc="-165" dirty="0">
                <a:latin typeface="Verdana"/>
                <a:cs typeface="Verdana"/>
              </a:rPr>
              <a:t> </a:t>
            </a:r>
            <a:r>
              <a:rPr sz="1800" spc="35" dirty="0">
                <a:latin typeface="Verdana"/>
                <a:cs typeface="Verdana"/>
              </a:rPr>
              <a:t>E</a:t>
            </a:r>
            <a:r>
              <a:rPr sz="1800" spc="5" dirty="0">
                <a:latin typeface="Verdana"/>
                <a:cs typeface="Verdana"/>
              </a:rPr>
              <a:t>l</a:t>
            </a:r>
            <a:r>
              <a:rPr sz="1800" spc="30" dirty="0">
                <a:latin typeface="Verdana"/>
                <a:cs typeface="Verdana"/>
              </a:rPr>
              <a:t>ectromatic</a:t>
            </a:r>
            <a:r>
              <a:rPr sz="1800" spc="-160" dirty="0">
                <a:latin typeface="Verdana"/>
                <a:cs typeface="Verdana"/>
              </a:rPr>
              <a:t> </a:t>
            </a:r>
            <a:r>
              <a:rPr sz="1800" spc="55" dirty="0">
                <a:latin typeface="Verdana"/>
                <a:cs typeface="Verdana"/>
              </a:rPr>
              <a:t>L</a:t>
            </a:r>
            <a:r>
              <a:rPr sz="1800" spc="45" dirty="0">
                <a:latin typeface="Verdana"/>
                <a:cs typeface="Verdana"/>
              </a:rPr>
              <a:t>L</a:t>
            </a:r>
            <a:r>
              <a:rPr sz="1800" spc="25" dirty="0">
                <a:latin typeface="Verdana"/>
                <a:cs typeface="Verdana"/>
              </a:rPr>
              <a:t>C  </a:t>
            </a:r>
            <a:r>
              <a:rPr sz="1800" spc="-240" dirty="0">
                <a:latin typeface="Verdana"/>
                <a:cs typeface="Verdana"/>
              </a:rPr>
              <a:t>15412</a:t>
            </a:r>
            <a:r>
              <a:rPr sz="1800" spc="-155" dirty="0">
                <a:latin typeface="Verdana"/>
                <a:cs typeface="Verdana"/>
              </a:rPr>
              <a:t> </a:t>
            </a:r>
            <a:r>
              <a:rPr sz="1800" spc="65" dirty="0">
                <a:latin typeface="Verdana"/>
                <a:cs typeface="Verdana"/>
              </a:rPr>
              <a:t>Me</a:t>
            </a:r>
            <a:r>
              <a:rPr sz="1800" spc="60" dirty="0">
                <a:latin typeface="Verdana"/>
                <a:cs typeface="Verdana"/>
              </a:rPr>
              <a:t>a</a:t>
            </a:r>
            <a:r>
              <a:rPr sz="1800" spc="80" dirty="0">
                <a:latin typeface="Verdana"/>
                <a:cs typeface="Verdana"/>
              </a:rPr>
              <a:t>dow</a:t>
            </a:r>
            <a:r>
              <a:rPr sz="1800" spc="-165" dirty="0">
                <a:latin typeface="Verdana"/>
                <a:cs typeface="Verdana"/>
              </a:rPr>
              <a:t> </a:t>
            </a:r>
            <a:r>
              <a:rPr sz="1800" spc="-10" dirty="0">
                <a:latin typeface="Verdana"/>
                <a:cs typeface="Verdana"/>
              </a:rPr>
              <a:t>Vista</a:t>
            </a:r>
            <a:r>
              <a:rPr sz="1800" spc="-155" dirty="0">
                <a:latin typeface="Verdana"/>
                <a:cs typeface="Verdana"/>
              </a:rPr>
              <a:t> </a:t>
            </a:r>
            <a:r>
              <a:rPr sz="1800" spc="-15" dirty="0">
                <a:latin typeface="Verdana"/>
                <a:cs typeface="Verdana"/>
              </a:rPr>
              <a:t>Dri</a:t>
            </a:r>
            <a:r>
              <a:rPr sz="1800" spc="-25" dirty="0">
                <a:latin typeface="Verdana"/>
                <a:cs typeface="Verdana"/>
              </a:rPr>
              <a:t>v</a:t>
            </a:r>
            <a:r>
              <a:rPr sz="1800" spc="10" dirty="0">
                <a:latin typeface="Verdana"/>
                <a:cs typeface="Verdana"/>
              </a:rPr>
              <a:t>e  </a:t>
            </a:r>
            <a:r>
              <a:rPr sz="1800" spc="85" dirty="0">
                <a:latin typeface="Verdana"/>
                <a:cs typeface="Verdana"/>
              </a:rPr>
              <a:t>Edmond</a:t>
            </a:r>
            <a:r>
              <a:rPr sz="1800" spc="-275" dirty="0">
                <a:latin typeface="Verdana"/>
                <a:cs typeface="Verdana"/>
              </a:rPr>
              <a:t>,</a:t>
            </a:r>
            <a:r>
              <a:rPr sz="1800" spc="-165" dirty="0">
                <a:latin typeface="Verdana"/>
                <a:cs typeface="Verdana"/>
              </a:rPr>
              <a:t> </a:t>
            </a:r>
            <a:r>
              <a:rPr sz="1800" spc="60" dirty="0">
                <a:latin typeface="Verdana"/>
                <a:cs typeface="Verdana"/>
              </a:rPr>
              <a:t>OK</a:t>
            </a:r>
            <a:r>
              <a:rPr sz="1800" spc="-165" dirty="0">
                <a:latin typeface="Verdana"/>
                <a:cs typeface="Verdana"/>
              </a:rPr>
              <a:t> </a:t>
            </a:r>
            <a:r>
              <a:rPr sz="1800" spc="-160" dirty="0">
                <a:latin typeface="Verdana"/>
                <a:cs typeface="Verdana"/>
              </a:rPr>
              <a:t>73013</a:t>
            </a:r>
            <a:endParaRPr sz="1800">
              <a:latin typeface="Verdana"/>
              <a:cs typeface="Verdana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235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</a:pPr>
            <a:r>
              <a:rPr sz="1800" spc="-20" dirty="0">
                <a:latin typeface="Verdana"/>
                <a:cs typeface="Verdana"/>
              </a:rPr>
              <a:t>To</a:t>
            </a:r>
            <a:r>
              <a:rPr sz="1800" spc="-165" dirty="0">
                <a:latin typeface="Verdana"/>
                <a:cs typeface="Verdana"/>
              </a:rPr>
              <a:t> </a:t>
            </a:r>
            <a:r>
              <a:rPr sz="1800" spc="70" dirty="0">
                <a:latin typeface="Verdana"/>
                <a:cs typeface="Verdana"/>
              </a:rPr>
              <a:t>Be</a:t>
            </a:r>
            <a:r>
              <a:rPr sz="1800" spc="-155" dirty="0">
                <a:latin typeface="Verdana"/>
                <a:cs typeface="Verdana"/>
              </a:rPr>
              <a:t> </a:t>
            </a:r>
            <a:r>
              <a:rPr sz="1800" spc="25" dirty="0">
                <a:latin typeface="Verdana"/>
                <a:cs typeface="Verdana"/>
              </a:rPr>
              <a:t>Oper</a:t>
            </a:r>
            <a:r>
              <a:rPr sz="1800" spc="30" dirty="0">
                <a:latin typeface="Verdana"/>
                <a:cs typeface="Verdana"/>
              </a:rPr>
              <a:t>a</a:t>
            </a:r>
            <a:r>
              <a:rPr sz="1800" spc="10" dirty="0">
                <a:latin typeface="Verdana"/>
                <a:cs typeface="Verdana"/>
              </a:rPr>
              <a:t>tio</a:t>
            </a:r>
            <a:r>
              <a:rPr sz="1800" spc="30" dirty="0">
                <a:latin typeface="Verdana"/>
                <a:cs typeface="Verdana"/>
              </a:rPr>
              <a:t>n</a:t>
            </a:r>
            <a:r>
              <a:rPr sz="1800" spc="35" dirty="0">
                <a:latin typeface="Verdana"/>
                <a:cs typeface="Verdana"/>
              </a:rPr>
              <a:t>a</a:t>
            </a:r>
            <a:r>
              <a:rPr sz="1800" spc="-10" dirty="0">
                <a:latin typeface="Verdana"/>
                <a:cs typeface="Verdana"/>
              </a:rPr>
              <a:t>l</a:t>
            </a:r>
            <a:r>
              <a:rPr sz="1800" spc="-185" dirty="0">
                <a:latin typeface="Verdana"/>
                <a:cs typeface="Verdana"/>
              </a:rPr>
              <a:t> </a:t>
            </a:r>
            <a:r>
              <a:rPr sz="1800" spc="-45" dirty="0">
                <a:latin typeface="Verdana"/>
                <a:cs typeface="Verdana"/>
              </a:rPr>
              <a:t>S</a:t>
            </a:r>
            <a:r>
              <a:rPr sz="1800" spc="-50" dirty="0">
                <a:latin typeface="Verdana"/>
                <a:cs typeface="Verdana"/>
              </a:rPr>
              <a:t>o</a:t>
            </a:r>
            <a:r>
              <a:rPr sz="1800" spc="55" dirty="0">
                <a:latin typeface="Verdana"/>
                <a:cs typeface="Verdana"/>
              </a:rPr>
              <a:t>on</a:t>
            </a:r>
            <a:endParaRPr sz="1800">
              <a:latin typeface="Verdana"/>
              <a:cs typeface="Verdana"/>
            </a:endParaRPr>
          </a:p>
        </p:txBody>
      </p:sp>
      <p:pic>
        <p:nvPicPr>
          <p:cNvPr id="10" name="object 10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661415" y="5481211"/>
            <a:ext cx="1408176" cy="740664"/>
          </a:xfrm>
          <a:prstGeom prst="rect">
            <a:avLst/>
          </a:prstGeom>
        </p:spPr>
      </p:pic>
      <p:pic>
        <p:nvPicPr>
          <p:cNvPr id="11" name="object 5">
            <a:extLst>
              <a:ext uri="{FF2B5EF4-FFF2-40B4-BE49-F238E27FC236}">
                <a16:creationId xmlns:a16="http://schemas.microsoft.com/office/drawing/2014/main" id="{0372E27F-EFA1-90E5-0FF4-62F5F373FD52}"/>
              </a:ext>
            </a:extLst>
          </p:cNvPr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672083" y="3327654"/>
            <a:ext cx="1397508" cy="1014984"/>
          </a:xfrm>
          <a:prstGeom prst="rect">
            <a:avLst/>
          </a:prstGeom>
        </p:spPr>
      </p:pic>
      <p:pic>
        <p:nvPicPr>
          <p:cNvPr id="12" name="object 10">
            <a:extLst>
              <a:ext uri="{FF2B5EF4-FFF2-40B4-BE49-F238E27FC236}">
                <a16:creationId xmlns:a16="http://schemas.microsoft.com/office/drawing/2014/main" id="{647B2381-8E92-87F2-A014-E587796769C6}"/>
              </a:ext>
            </a:extLst>
          </p:cNvPr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672083" y="4504944"/>
            <a:ext cx="1408176" cy="740664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0FBB8E-260A-97C3-00EE-390DBF226B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ENABLER OF MAKE IN INDIA</a:t>
            </a:r>
          </a:p>
        </p:txBody>
      </p:sp>
      <p:pic>
        <p:nvPicPr>
          <p:cNvPr id="2050" name="Picture 2" descr="Make in India - Wikipedia">
            <a:extLst>
              <a:ext uri="{FF2B5EF4-FFF2-40B4-BE49-F238E27FC236}">
                <a16:creationId xmlns:a16="http://schemas.microsoft.com/office/drawing/2014/main" id="{8A27C7F4-FC0A-5A3E-2F00-9E9CFB3C6E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00" y="5715000"/>
            <a:ext cx="2127250" cy="9702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106AE7FB-952C-6083-1E76-BDCCD1587015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293" t="15686" r="35295" b="14597"/>
          <a:stretch/>
        </p:blipFill>
        <p:spPr>
          <a:xfrm>
            <a:off x="325228" y="2769632"/>
            <a:ext cx="2286000" cy="3048000"/>
          </a:xfrm>
          <a:prstGeom prst="rect">
            <a:avLst/>
          </a:prstGeom>
        </p:spPr>
      </p:pic>
      <p:sp>
        <p:nvSpPr>
          <p:cNvPr id="28" name="Right Arrow 27">
            <a:extLst>
              <a:ext uri="{FF2B5EF4-FFF2-40B4-BE49-F238E27FC236}">
                <a16:creationId xmlns:a16="http://schemas.microsoft.com/office/drawing/2014/main" id="{DA821030-ADCB-0A92-3CDB-0DEAE6C24AE9}"/>
              </a:ext>
            </a:extLst>
          </p:cNvPr>
          <p:cNvSpPr/>
          <p:nvPr/>
        </p:nvSpPr>
        <p:spPr>
          <a:xfrm>
            <a:off x="2574442" y="4057586"/>
            <a:ext cx="473558" cy="114300"/>
          </a:xfrm>
          <a:prstGeom prst="rightArrow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0" name="Picture 29">
            <a:extLst>
              <a:ext uri="{FF2B5EF4-FFF2-40B4-BE49-F238E27FC236}">
                <a16:creationId xmlns:a16="http://schemas.microsoft.com/office/drawing/2014/main" id="{36F7389E-2005-D699-0076-10B1A4924DA8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387" t="19419" r="34306" b="24371"/>
          <a:stretch/>
        </p:blipFill>
        <p:spPr>
          <a:xfrm>
            <a:off x="3275636" y="2808923"/>
            <a:ext cx="2895600" cy="2819400"/>
          </a:xfrm>
          <a:prstGeom prst="rect">
            <a:avLst/>
          </a:prstGeom>
        </p:spPr>
      </p:pic>
      <p:sp>
        <p:nvSpPr>
          <p:cNvPr id="31" name="Right Arrow 30">
            <a:extLst>
              <a:ext uri="{FF2B5EF4-FFF2-40B4-BE49-F238E27FC236}">
                <a16:creationId xmlns:a16="http://schemas.microsoft.com/office/drawing/2014/main" id="{F89DA068-D1A4-C6AC-4CB4-34872BCBADFF}"/>
              </a:ext>
            </a:extLst>
          </p:cNvPr>
          <p:cNvSpPr/>
          <p:nvPr/>
        </p:nvSpPr>
        <p:spPr>
          <a:xfrm>
            <a:off x="6308242" y="3960957"/>
            <a:ext cx="413716" cy="171386"/>
          </a:xfrm>
          <a:prstGeom prst="rightArrow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5" name="Picture 34">
            <a:extLst>
              <a:ext uri="{FF2B5EF4-FFF2-40B4-BE49-F238E27FC236}">
                <a16:creationId xmlns:a16="http://schemas.microsoft.com/office/drawing/2014/main" id="{3BBC98D0-A023-D94E-9E52-543616B5EF6C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277" t="25817" r="22059" b="26798"/>
          <a:stretch/>
        </p:blipFill>
        <p:spPr>
          <a:xfrm>
            <a:off x="6904279" y="3605148"/>
            <a:ext cx="1923665" cy="904875"/>
          </a:xfrm>
          <a:prstGeom prst="rect">
            <a:avLst/>
          </a:prstGeom>
        </p:spPr>
      </p:pic>
      <p:sp>
        <p:nvSpPr>
          <p:cNvPr id="36" name="TextBox 35">
            <a:extLst>
              <a:ext uri="{FF2B5EF4-FFF2-40B4-BE49-F238E27FC236}">
                <a16:creationId xmlns:a16="http://schemas.microsoft.com/office/drawing/2014/main" id="{E35D7A52-DD8E-19B6-A40B-CF350CA03AB1}"/>
              </a:ext>
            </a:extLst>
          </p:cNvPr>
          <p:cNvSpPr txBox="1"/>
          <p:nvPr/>
        </p:nvSpPr>
        <p:spPr>
          <a:xfrm>
            <a:off x="343274" y="2460904"/>
            <a:ext cx="20737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rgbClr val="FF0000"/>
                </a:solidFill>
              </a:rPr>
              <a:t>OEMs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4AEF3691-B068-98AF-7E2A-5DC3769E8E54}"/>
              </a:ext>
            </a:extLst>
          </p:cNvPr>
          <p:cNvSpPr txBox="1"/>
          <p:nvPr/>
        </p:nvSpPr>
        <p:spPr>
          <a:xfrm>
            <a:off x="3460639" y="2460904"/>
            <a:ext cx="20737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rgbClr val="FF0000"/>
                </a:solidFill>
              </a:rPr>
              <a:t>INDIAN ECOSYSTEM</a:t>
            </a:r>
          </a:p>
        </p:txBody>
      </p:sp>
      <p:pic>
        <p:nvPicPr>
          <p:cNvPr id="2052" name="Picture 4" descr="How many types of radar are there?">
            <a:extLst>
              <a:ext uri="{FF2B5EF4-FFF2-40B4-BE49-F238E27FC236}">
                <a16:creationId xmlns:a16="http://schemas.microsoft.com/office/drawing/2014/main" id="{AD9FD8B0-06C9-D5BD-79A6-E0CF6D12814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311"/>
          <a:stretch/>
        </p:blipFill>
        <p:spPr bwMode="auto">
          <a:xfrm>
            <a:off x="7655792" y="2333225"/>
            <a:ext cx="1268789" cy="73345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pic>
      <p:pic>
        <p:nvPicPr>
          <p:cNvPr id="2054" name="Picture 6" descr="5G Networks - 5G Radio">
            <a:extLst>
              <a:ext uri="{FF2B5EF4-FFF2-40B4-BE49-F238E27FC236}">
                <a16:creationId xmlns:a16="http://schemas.microsoft.com/office/drawing/2014/main" id="{F759A4EB-C5A2-D6F5-9506-75CDE3E9F5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94785" y="3281240"/>
            <a:ext cx="1222430" cy="73345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pic>
      <p:sp>
        <p:nvSpPr>
          <p:cNvPr id="39" name="TextBox 38">
            <a:extLst>
              <a:ext uri="{FF2B5EF4-FFF2-40B4-BE49-F238E27FC236}">
                <a16:creationId xmlns:a16="http://schemas.microsoft.com/office/drawing/2014/main" id="{BBD9006E-D993-E04E-4E5A-4E13035B596C}"/>
              </a:ext>
            </a:extLst>
          </p:cNvPr>
          <p:cNvSpPr txBox="1"/>
          <p:nvPr/>
        </p:nvSpPr>
        <p:spPr>
          <a:xfrm>
            <a:off x="8922901" y="2559335"/>
            <a:ext cx="14246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/>
              <a:t>Phased Array Radar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16B299EB-E55A-02AB-85B1-DC59B34A28CE}"/>
              </a:ext>
            </a:extLst>
          </p:cNvPr>
          <p:cNvSpPr txBox="1"/>
          <p:nvPr/>
        </p:nvSpPr>
        <p:spPr>
          <a:xfrm>
            <a:off x="10563639" y="3536938"/>
            <a:ext cx="75576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b="1" dirty="0"/>
              <a:t>5G Radio</a:t>
            </a:r>
          </a:p>
        </p:txBody>
      </p:sp>
      <p:sp>
        <p:nvSpPr>
          <p:cNvPr id="42" name="Right Arrow 41">
            <a:extLst>
              <a:ext uri="{FF2B5EF4-FFF2-40B4-BE49-F238E27FC236}">
                <a16:creationId xmlns:a16="http://schemas.microsoft.com/office/drawing/2014/main" id="{B142C5EC-E14D-D5DC-D1C5-F946E2795AC3}"/>
              </a:ext>
            </a:extLst>
          </p:cNvPr>
          <p:cNvSpPr/>
          <p:nvPr/>
        </p:nvSpPr>
        <p:spPr>
          <a:xfrm rot="18507048">
            <a:off x="7671935" y="3299474"/>
            <a:ext cx="367904" cy="115181"/>
          </a:xfrm>
          <a:prstGeom prst="rightArrow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Right Arrow 42">
            <a:extLst>
              <a:ext uri="{FF2B5EF4-FFF2-40B4-BE49-F238E27FC236}">
                <a16:creationId xmlns:a16="http://schemas.microsoft.com/office/drawing/2014/main" id="{87886C94-03BE-9637-9FAF-4DAA8E1162F5}"/>
              </a:ext>
            </a:extLst>
          </p:cNvPr>
          <p:cNvSpPr/>
          <p:nvPr/>
        </p:nvSpPr>
        <p:spPr>
          <a:xfrm rot="20523413">
            <a:off x="8686800" y="3809999"/>
            <a:ext cx="472202" cy="127861"/>
          </a:xfrm>
          <a:prstGeom prst="rightArrow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A2D61EF0-BF10-DC62-B055-8B44716BD105}"/>
              </a:ext>
            </a:extLst>
          </p:cNvPr>
          <p:cNvSpPr txBox="1"/>
          <p:nvPr/>
        </p:nvSpPr>
        <p:spPr>
          <a:xfrm>
            <a:off x="228599" y="1630278"/>
            <a:ext cx="11734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Icon Electromatic can play as a catalyst in advancing the Make in India ecosystem, particularly within the RF &amp; MW sector.</a:t>
            </a:r>
          </a:p>
        </p:txBody>
      </p:sp>
      <p:pic>
        <p:nvPicPr>
          <p:cNvPr id="2056" name="Picture 8" descr="Airborne early warning and control - Wikipedia">
            <a:extLst>
              <a:ext uri="{FF2B5EF4-FFF2-40B4-BE49-F238E27FC236}">
                <a16:creationId xmlns:a16="http://schemas.microsoft.com/office/drawing/2014/main" id="{18D8F35C-FBED-13E2-2093-9029461192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68593" y="4668710"/>
            <a:ext cx="1074814" cy="73345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pic>
      <p:sp>
        <p:nvSpPr>
          <p:cNvPr id="45" name="Right Arrow 44">
            <a:extLst>
              <a:ext uri="{FF2B5EF4-FFF2-40B4-BE49-F238E27FC236}">
                <a16:creationId xmlns:a16="http://schemas.microsoft.com/office/drawing/2014/main" id="{8A23A0CC-6315-5394-9715-91718A34D591}"/>
              </a:ext>
            </a:extLst>
          </p:cNvPr>
          <p:cNvSpPr/>
          <p:nvPr/>
        </p:nvSpPr>
        <p:spPr>
          <a:xfrm rot="1314769">
            <a:off x="8826313" y="4452433"/>
            <a:ext cx="367904" cy="115181"/>
          </a:xfrm>
          <a:prstGeom prst="rightArrow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2210753F-BC6F-F914-B732-D50823DB075A}"/>
              </a:ext>
            </a:extLst>
          </p:cNvPr>
          <p:cNvSpPr txBox="1"/>
          <p:nvPr/>
        </p:nvSpPr>
        <p:spPr>
          <a:xfrm>
            <a:off x="10402232" y="4904634"/>
            <a:ext cx="75576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b="1" dirty="0"/>
              <a:t>AWCS</a:t>
            </a:r>
          </a:p>
        </p:txBody>
      </p:sp>
      <p:pic>
        <p:nvPicPr>
          <p:cNvPr id="2058" name="Picture 10" descr="Figure 1 from Ku-band hybrid phased array antennas for mobile satellite  communication systems | Semantic Scholar">
            <a:extLst>
              <a:ext uri="{FF2B5EF4-FFF2-40B4-BE49-F238E27FC236}">
                <a16:creationId xmlns:a16="http://schemas.microsoft.com/office/drawing/2014/main" id="{7DAE5D8C-8B04-11B8-92F8-A435DE89FF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0201" y="4904634"/>
            <a:ext cx="1638843" cy="9398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7" name="Right Arrow 46">
            <a:extLst>
              <a:ext uri="{FF2B5EF4-FFF2-40B4-BE49-F238E27FC236}">
                <a16:creationId xmlns:a16="http://schemas.microsoft.com/office/drawing/2014/main" id="{D40701EF-53CD-FF7D-01D2-2D97270EEC98}"/>
              </a:ext>
            </a:extLst>
          </p:cNvPr>
          <p:cNvSpPr/>
          <p:nvPr/>
        </p:nvSpPr>
        <p:spPr>
          <a:xfrm rot="3253836">
            <a:off x="7663419" y="4601739"/>
            <a:ext cx="300030" cy="95522"/>
          </a:xfrm>
          <a:prstGeom prst="rightArrow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784CA055-654F-6B2A-4958-8632F0BDF7A3}"/>
              </a:ext>
            </a:extLst>
          </p:cNvPr>
          <p:cNvSpPr txBox="1"/>
          <p:nvPr/>
        </p:nvSpPr>
        <p:spPr>
          <a:xfrm>
            <a:off x="7570110" y="5817632"/>
            <a:ext cx="144015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b="1" dirty="0"/>
              <a:t>SATCOM PHASED ARRAY ANTENA</a:t>
            </a:r>
          </a:p>
        </p:txBody>
      </p:sp>
    </p:spTree>
    <p:extLst>
      <p:ext uri="{BB962C8B-B14F-4D97-AF65-F5344CB8AC3E}">
        <p14:creationId xmlns:p14="http://schemas.microsoft.com/office/powerpoint/2010/main" val="335338834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2059</TotalTime>
  <Words>656</Words>
  <Application>Microsoft Macintosh PowerPoint</Application>
  <PresentationFormat>Widescreen</PresentationFormat>
  <Paragraphs>66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6" baseType="lpstr">
      <vt:lpstr>Arial</vt:lpstr>
      <vt:lpstr>Arial MT</vt:lpstr>
      <vt:lpstr>Calibri</vt:lpstr>
      <vt:lpstr>Montserrat</vt:lpstr>
      <vt:lpstr>Tahoma</vt:lpstr>
      <vt:lpstr>Verdana</vt:lpstr>
      <vt:lpstr>Office Theme</vt:lpstr>
      <vt:lpstr>PowerPoint Presentation</vt:lpstr>
      <vt:lpstr>Icon Electromatic Private Limited</vt:lpstr>
      <vt:lpstr>Industries We Serve</vt:lpstr>
      <vt:lpstr>Services We Offer</vt:lpstr>
      <vt:lpstr>Partners We Work With</vt:lpstr>
      <vt:lpstr> Major  Customers – A&amp;D </vt:lpstr>
      <vt:lpstr> Major  Customers – Academic/Telecom/EMS  </vt:lpstr>
      <vt:lpstr>Presence and Contacts</vt:lpstr>
      <vt:lpstr>ENABLER OF MAKE IN INDIA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1832</dc:creator>
  <cp:lastModifiedBy>Reyhan S</cp:lastModifiedBy>
  <cp:revision>20</cp:revision>
  <dcterms:created xsi:type="dcterms:W3CDTF">2023-12-06T05:47:32Z</dcterms:created>
  <dcterms:modified xsi:type="dcterms:W3CDTF">2024-05-07T10:48:07Z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2022-12-06T00:00:00Z</vt:filetime>
  </property>
  <property fmtid="{D5CDD505-2E9C-101B-9397-08002B2CF9AE}" pid="3" name="Creator">
    <vt:lpwstr>Microsoft® PowerPoint® 2019</vt:lpwstr>
  </property>
  <property fmtid="{D5CDD505-2E9C-101B-9397-08002B2CF9AE}" pid="4" name="LastSaved">
    <vt:filetime>2023-12-06T00:00:00Z</vt:filetime>
  </property>
</Properties>
</file>